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257" r:id="rId4"/>
    <p:sldId id="258" r:id="rId5"/>
    <p:sldId id="259" r:id="rId6"/>
    <p:sldId id="260" r:id="rId7"/>
    <p:sldId id="270" r:id="rId8"/>
    <p:sldId id="272" r:id="rId9"/>
    <p:sldId id="274" r:id="rId10"/>
    <p:sldId id="273" r:id="rId11"/>
    <p:sldId id="276" r:id="rId12"/>
    <p:sldId id="275" r:id="rId13"/>
    <p:sldId id="278" r:id="rId14"/>
    <p:sldId id="277" r:id="rId15"/>
    <p:sldId id="280" r:id="rId16"/>
    <p:sldId id="282" r:id="rId17"/>
    <p:sldId id="314" r:id="rId18"/>
    <p:sldId id="315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284" r:id="rId29"/>
    <p:sldId id="286" r:id="rId30"/>
    <p:sldId id="283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1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88E04-221B-40F4-9C88-D00A30772533}" v="36" dt="2023-10-08T08:58:27.5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xcelr Solutions" userId="47a3cd0f619ff8a5" providerId="LiveId" clId="{16188E04-221B-40F4-9C88-D00A30772533}"/>
    <pc:docChg chg="undo custSel addSld modSld">
      <pc:chgData name="Excelr Solutions" userId="47a3cd0f619ff8a5" providerId="LiveId" clId="{16188E04-221B-40F4-9C88-D00A30772533}" dt="2023-10-08T08:58:39.874" v="250" actId="478"/>
      <pc:docMkLst>
        <pc:docMk/>
      </pc:docMkLst>
      <pc:sldChg chg="addSp delSp">
        <pc:chgData name="Excelr Solutions" userId="47a3cd0f619ff8a5" providerId="LiveId" clId="{16188E04-221B-40F4-9C88-D00A30772533}" dt="2023-10-08T08:25:34.717" v="202"/>
        <pc:sldMkLst>
          <pc:docMk/>
          <pc:sldMk cId="3404296565" sldId="256"/>
        </pc:sldMkLst>
        <pc:picChg chg="add del">
          <ac:chgData name="Excelr Solutions" userId="47a3cd0f619ff8a5" providerId="LiveId" clId="{16188E04-221B-40F4-9C88-D00A30772533}" dt="2023-10-08T08:25:34.717" v="202"/>
          <ac:picMkLst>
            <pc:docMk/>
            <pc:sldMk cId="3404296565" sldId="256"/>
            <ac:picMk id="1026" creationId="{8FE22558-CD6F-4901-7B2F-F5E215DB6314}"/>
          </ac:picMkLst>
        </pc:picChg>
      </pc:sldChg>
      <pc:sldChg chg="delSp mod">
        <pc:chgData name="Excelr Solutions" userId="47a3cd0f619ff8a5" providerId="LiveId" clId="{16188E04-221B-40F4-9C88-D00A30772533}" dt="2023-09-06T15:59:03.049" v="101" actId="478"/>
        <pc:sldMkLst>
          <pc:docMk/>
          <pc:sldMk cId="1576738636" sldId="257"/>
        </pc:sldMkLst>
        <pc:inkChg chg="del">
          <ac:chgData name="Excelr Solutions" userId="47a3cd0f619ff8a5" providerId="LiveId" clId="{16188E04-221B-40F4-9C88-D00A30772533}" dt="2023-09-06T15:59:03.049" v="101" actId="478"/>
          <ac:inkMkLst>
            <pc:docMk/>
            <pc:sldMk cId="1576738636" sldId="257"/>
            <ac:inkMk id="4" creationId="{857889C5-875B-2066-D3BB-D896451B25B4}"/>
          </ac:inkMkLst>
        </pc:inkChg>
      </pc:sldChg>
      <pc:sldChg chg="delSp mod">
        <pc:chgData name="Excelr Solutions" userId="47a3cd0f619ff8a5" providerId="LiveId" clId="{16188E04-221B-40F4-9C88-D00A30772533}" dt="2023-09-06T15:58:57.349" v="100" actId="478"/>
        <pc:sldMkLst>
          <pc:docMk/>
          <pc:sldMk cId="3466824092" sldId="258"/>
        </pc:sldMkLst>
        <pc:inkChg chg="del">
          <ac:chgData name="Excelr Solutions" userId="47a3cd0f619ff8a5" providerId="LiveId" clId="{16188E04-221B-40F4-9C88-D00A30772533}" dt="2023-09-06T15:58:57.349" v="100" actId="478"/>
          <ac:inkMkLst>
            <pc:docMk/>
            <pc:sldMk cId="3466824092" sldId="258"/>
            <ac:inkMk id="4" creationId="{356B3E31-38D4-3A2A-8155-D686AF84EB30}"/>
          </ac:inkMkLst>
        </pc:inkChg>
      </pc:sldChg>
      <pc:sldChg chg="delSp modSp mod">
        <pc:chgData name="Excelr Solutions" userId="47a3cd0f619ff8a5" providerId="LiveId" clId="{16188E04-221B-40F4-9C88-D00A30772533}" dt="2023-09-06T15:58:51.141" v="99" actId="478"/>
        <pc:sldMkLst>
          <pc:docMk/>
          <pc:sldMk cId="359613646" sldId="259"/>
        </pc:sldMkLst>
        <pc:inkChg chg="del mod">
          <ac:chgData name="Excelr Solutions" userId="47a3cd0f619ff8a5" providerId="LiveId" clId="{16188E04-221B-40F4-9C88-D00A30772533}" dt="2023-09-06T15:58:51.141" v="99" actId="478"/>
          <ac:inkMkLst>
            <pc:docMk/>
            <pc:sldMk cId="359613646" sldId="259"/>
            <ac:inkMk id="4" creationId="{F0CD025D-C648-455D-7193-87AFA9D6E954}"/>
          </ac:inkMkLst>
        </pc:inkChg>
      </pc:sldChg>
      <pc:sldChg chg="delSp modSp mod">
        <pc:chgData name="Excelr Solutions" userId="47a3cd0f619ff8a5" providerId="LiveId" clId="{16188E04-221B-40F4-9C88-D00A30772533}" dt="2023-10-06T14:03:09.237" v="195" actId="478"/>
        <pc:sldMkLst>
          <pc:docMk/>
          <pc:sldMk cId="1697804298" sldId="260"/>
        </pc:sldMkLst>
        <pc:grpChg chg="del">
          <ac:chgData name="Excelr Solutions" userId="47a3cd0f619ff8a5" providerId="LiveId" clId="{16188E04-221B-40F4-9C88-D00A30772533}" dt="2023-09-24T10:35:44.542" v="177" actId="478"/>
          <ac:grpSpMkLst>
            <pc:docMk/>
            <pc:sldMk cId="1697804298" sldId="260"/>
            <ac:grpSpMk id="49" creationId="{98719D50-361B-7633-C86E-1F4D8F323395}"/>
          </ac:grpSpMkLst>
        </pc:grp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4" creationId="{815A2AE5-5AD6-AD66-D938-3CC3B65D2328}"/>
          </ac:inkMkLst>
        </pc:inkChg>
        <pc:inkChg chg="del">
          <ac:chgData name="Excelr Solutions" userId="47a3cd0f619ff8a5" providerId="LiveId" clId="{16188E04-221B-40F4-9C88-D00A30772533}" dt="2023-10-06T14:02:32.570" v="185" actId="478"/>
          <ac:inkMkLst>
            <pc:docMk/>
            <pc:sldMk cId="1697804298" sldId="260"/>
            <ac:inkMk id="6" creationId="{BA5A0437-F592-6D00-71A2-5360E80B8C6D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7" creationId="{E68CDCAE-A107-7529-470E-3AE7BFD9C696}"/>
          </ac:inkMkLst>
        </pc:inkChg>
        <pc:inkChg chg="del">
          <ac:chgData name="Excelr Solutions" userId="47a3cd0f619ff8a5" providerId="LiveId" clId="{16188E04-221B-40F4-9C88-D00A30772533}" dt="2023-09-24T10:35:30.054" v="173" actId="478"/>
          <ac:inkMkLst>
            <pc:docMk/>
            <pc:sldMk cId="1697804298" sldId="260"/>
            <ac:inkMk id="8" creationId="{9FF8A273-C7C6-7217-2B24-BF9FD1AFCCCD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9" creationId="{0B5A7580-C05D-BFD3-DD55-38D05249ABBB}"/>
          </ac:inkMkLst>
        </pc:inkChg>
        <pc:inkChg chg="del">
          <ac:chgData name="Excelr Solutions" userId="47a3cd0f619ff8a5" providerId="LiveId" clId="{16188E04-221B-40F4-9C88-D00A30772533}" dt="2023-10-06T14:03:04.651" v="192" actId="478"/>
          <ac:inkMkLst>
            <pc:docMk/>
            <pc:sldMk cId="1697804298" sldId="260"/>
            <ac:inkMk id="10" creationId="{E3104DD5-5016-86B4-03EF-F714D2C7C85F}"/>
          </ac:inkMkLst>
        </pc:inkChg>
        <pc:inkChg chg="del">
          <ac:chgData name="Excelr Solutions" userId="47a3cd0f619ff8a5" providerId="LiveId" clId="{16188E04-221B-40F4-9C88-D00A30772533}" dt="2023-09-06T15:59:14.414" v="102" actId="478"/>
          <ac:inkMkLst>
            <pc:docMk/>
            <pc:sldMk cId="1697804298" sldId="260"/>
            <ac:inkMk id="11" creationId="{F6F73442-5E95-9154-66DD-1586C3C89597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13" creationId="{2DBCE7B0-F1CD-1598-7793-BAE941733810}"/>
          </ac:inkMkLst>
        </pc:inkChg>
        <pc:inkChg chg="del">
          <ac:chgData name="Excelr Solutions" userId="47a3cd0f619ff8a5" providerId="LiveId" clId="{16188E04-221B-40F4-9C88-D00A30772533}" dt="2023-09-24T10:35:32.733" v="174" actId="478"/>
          <ac:inkMkLst>
            <pc:docMk/>
            <pc:sldMk cId="1697804298" sldId="260"/>
            <ac:inkMk id="14" creationId="{05FE94EE-1E93-CD3E-82AA-DE40622D5A75}"/>
          </ac:inkMkLst>
        </pc:inkChg>
        <pc:inkChg chg="del">
          <ac:chgData name="Excelr Solutions" userId="47a3cd0f619ff8a5" providerId="LiveId" clId="{16188E04-221B-40F4-9C88-D00A30772533}" dt="2023-10-06T14:02:30.325" v="184" actId="478"/>
          <ac:inkMkLst>
            <pc:docMk/>
            <pc:sldMk cId="1697804298" sldId="260"/>
            <ac:inkMk id="15" creationId="{BE780B3C-A666-C1FB-09F2-9D0DE07E7ECF}"/>
          </ac:inkMkLst>
        </pc:inkChg>
        <pc:inkChg chg="del">
          <ac:chgData name="Excelr Solutions" userId="47a3cd0f619ff8a5" providerId="LiveId" clId="{16188E04-221B-40F4-9C88-D00A30772533}" dt="2023-09-24T10:35:34.976" v="175" actId="478"/>
          <ac:inkMkLst>
            <pc:docMk/>
            <pc:sldMk cId="1697804298" sldId="260"/>
            <ac:inkMk id="16" creationId="{FFA4E95D-88CD-71F1-A400-C79DBC5E2611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17" creationId="{5065BAED-6B7E-7BB3-25F2-E5E6A3EA3C44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18" creationId="{D6A8A360-2799-305B-969F-1864219792D1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19" creationId="{5A67DA15-CD62-3D8E-3F04-71E82AF853B3}"/>
          </ac:inkMkLst>
        </pc:inkChg>
        <pc:inkChg chg="del">
          <ac:chgData name="Excelr Solutions" userId="47a3cd0f619ff8a5" providerId="LiveId" clId="{16188E04-221B-40F4-9C88-D00A30772533}" dt="2023-10-06T14:02:21.021" v="182" actId="478"/>
          <ac:inkMkLst>
            <pc:docMk/>
            <pc:sldMk cId="1697804298" sldId="260"/>
            <ac:inkMk id="20" creationId="{7B18FCFD-9FD4-E6E5-20C2-04441E30DB5E}"/>
          </ac:inkMkLst>
        </pc:inkChg>
        <pc:inkChg chg="del">
          <ac:chgData name="Excelr Solutions" userId="47a3cd0f619ff8a5" providerId="LiveId" clId="{16188E04-221B-40F4-9C88-D00A30772533}" dt="2023-10-06T14:02:57.671" v="190" actId="478"/>
          <ac:inkMkLst>
            <pc:docMk/>
            <pc:sldMk cId="1697804298" sldId="260"/>
            <ac:inkMk id="21" creationId="{56A9463E-B5F0-825C-EBF4-097745C269F9}"/>
          </ac:inkMkLst>
        </pc:inkChg>
        <pc:inkChg chg="del">
          <ac:chgData name="Excelr Solutions" userId="47a3cd0f619ff8a5" providerId="LiveId" clId="{16188E04-221B-40F4-9C88-D00A30772533}" dt="2023-10-06T14:03:01.908" v="191" actId="478"/>
          <ac:inkMkLst>
            <pc:docMk/>
            <pc:sldMk cId="1697804298" sldId="260"/>
            <ac:inkMk id="22" creationId="{B82E9EFC-5282-9073-FABB-560CABEDE283}"/>
          </ac:inkMkLst>
        </pc:inkChg>
        <pc:inkChg chg="del">
          <ac:chgData name="Excelr Solutions" userId="47a3cd0f619ff8a5" providerId="LiveId" clId="{16188E04-221B-40F4-9C88-D00A30772533}" dt="2023-10-06T14:02:57.671" v="190" actId="478"/>
          <ac:inkMkLst>
            <pc:docMk/>
            <pc:sldMk cId="1697804298" sldId="260"/>
            <ac:inkMk id="23" creationId="{104CC564-785C-AD19-70E2-BDD2D57AD212}"/>
          </ac:inkMkLst>
        </pc:inkChg>
        <pc:inkChg chg="del">
          <ac:chgData name="Excelr Solutions" userId="47a3cd0f619ff8a5" providerId="LiveId" clId="{16188E04-221B-40F4-9C88-D00A30772533}" dt="2023-10-06T14:02:57.671" v="190" actId="478"/>
          <ac:inkMkLst>
            <pc:docMk/>
            <pc:sldMk cId="1697804298" sldId="260"/>
            <ac:inkMk id="24" creationId="{870ADB90-6D35-47D6-7719-F187DFB71D41}"/>
          </ac:inkMkLst>
        </pc:inkChg>
        <pc:inkChg chg="del">
          <ac:chgData name="Excelr Solutions" userId="47a3cd0f619ff8a5" providerId="LiveId" clId="{16188E04-221B-40F4-9C88-D00A30772533}" dt="2023-09-24T10:35:38.652" v="176" actId="478"/>
          <ac:inkMkLst>
            <pc:docMk/>
            <pc:sldMk cId="1697804298" sldId="260"/>
            <ac:inkMk id="25" creationId="{53BBE6C9-01CC-84CC-E968-69920D54DCA9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26" creationId="{6C1FA2D1-8E55-17F4-5281-3C3439A83FAC}"/>
          </ac:inkMkLst>
        </pc:inkChg>
        <pc:inkChg chg="del">
          <ac:chgData name="Excelr Solutions" userId="47a3cd0f619ff8a5" providerId="LiveId" clId="{16188E04-221B-40F4-9C88-D00A30772533}" dt="2023-10-06T14:02:43.707" v="187" actId="478"/>
          <ac:inkMkLst>
            <pc:docMk/>
            <pc:sldMk cId="1697804298" sldId="260"/>
            <ac:inkMk id="27" creationId="{765ABB91-896B-A868-D09C-69C97C2EA34C}"/>
          </ac:inkMkLst>
        </pc:inkChg>
        <pc:inkChg chg="del mod">
          <ac:chgData name="Excelr Solutions" userId="47a3cd0f619ff8a5" providerId="LiveId" clId="{16188E04-221B-40F4-9C88-D00A30772533}" dt="2023-10-06T14:02:43.707" v="187" actId="478"/>
          <ac:inkMkLst>
            <pc:docMk/>
            <pc:sldMk cId="1697804298" sldId="260"/>
            <ac:inkMk id="28" creationId="{C57FA2CF-6D7A-C360-C19B-6C87E75419D0}"/>
          </ac:inkMkLst>
        </pc:inkChg>
        <pc:inkChg chg="del">
          <ac:chgData name="Excelr Solutions" userId="47a3cd0f619ff8a5" providerId="LiveId" clId="{16188E04-221B-40F4-9C88-D00A30772533}" dt="2023-10-06T14:02:43.707" v="187" actId="478"/>
          <ac:inkMkLst>
            <pc:docMk/>
            <pc:sldMk cId="1697804298" sldId="260"/>
            <ac:inkMk id="29" creationId="{0B145A7B-92B1-133D-5C0C-9F218EBFFF95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30" creationId="{B2580835-F6C6-2299-2086-8569FC38830C}"/>
          </ac:inkMkLst>
        </pc:inkChg>
        <pc:inkChg chg="del">
          <ac:chgData name="Excelr Solutions" userId="47a3cd0f619ff8a5" providerId="LiveId" clId="{16188E04-221B-40F4-9C88-D00A30772533}" dt="2023-10-06T14:02:43.707" v="187" actId="478"/>
          <ac:inkMkLst>
            <pc:docMk/>
            <pc:sldMk cId="1697804298" sldId="260"/>
            <ac:inkMk id="31" creationId="{9C4428E5-8CCE-EE6E-B770-A0C02A351792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32" creationId="{8540038E-45B9-8E73-11B4-4E33CA585C0E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33" creationId="{351381D7-58FB-F81F-1DC0-1CAA50AC1290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34" creationId="{B2D9E789-83D8-CF63-984B-5FF8FECBC841}"/>
          </ac:inkMkLst>
        </pc:inkChg>
        <pc:inkChg chg="del">
          <ac:chgData name="Excelr Solutions" userId="47a3cd0f619ff8a5" providerId="LiveId" clId="{16188E04-221B-40F4-9C88-D00A30772533}" dt="2023-10-06T14:02:43.707" v="187" actId="478"/>
          <ac:inkMkLst>
            <pc:docMk/>
            <pc:sldMk cId="1697804298" sldId="260"/>
            <ac:inkMk id="35" creationId="{CF4706D1-0A62-FD4F-5B85-096A0985678B}"/>
          </ac:inkMkLst>
        </pc:inkChg>
        <pc:inkChg chg="del">
          <ac:chgData name="Excelr Solutions" userId="47a3cd0f619ff8a5" providerId="LiveId" clId="{16188E04-221B-40F4-9C88-D00A30772533}" dt="2023-10-06T14:02:24.754" v="183" actId="478"/>
          <ac:inkMkLst>
            <pc:docMk/>
            <pc:sldMk cId="1697804298" sldId="260"/>
            <ac:inkMk id="36" creationId="{EE565360-2A54-0324-3ECF-055878A2C1D4}"/>
          </ac:inkMkLst>
        </pc:inkChg>
        <pc:inkChg chg="del">
          <ac:chgData name="Excelr Solutions" userId="47a3cd0f619ff8a5" providerId="LiveId" clId="{16188E04-221B-40F4-9C88-D00A30772533}" dt="2023-10-06T14:02:40.966" v="186" actId="478"/>
          <ac:inkMkLst>
            <pc:docMk/>
            <pc:sldMk cId="1697804298" sldId="260"/>
            <ac:inkMk id="37" creationId="{9AD5A134-42A3-C8E0-FE13-DFC9135AAC2A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38" creationId="{4A755C4D-CD87-5AC5-1A42-C89E1948C5B4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39" creationId="{64D1749C-5C95-AC83-C011-1839F339E936}"/>
          </ac:inkMkLst>
        </pc:inkChg>
        <pc:inkChg chg="del">
          <ac:chgData name="Excelr Solutions" userId="47a3cd0f619ff8a5" providerId="LiveId" clId="{16188E04-221B-40F4-9C88-D00A30772533}" dt="2023-10-06T14:02:43.707" v="187" actId="478"/>
          <ac:inkMkLst>
            <pc:docMk/>
            <pc:sldMk cId="1697804298" sldId="260"/>
            <ac:inkMk id="42" creationId="{55CDB3D7-590E-4D13-3FD9-85BED95A4B09}"/>
          </ac:inkMkLst>
        </pc:inkChg>
        <pc:inkChg chg="del">
          <ac:chgData name="Excelr Solutions" userId="47a3cd0f619ff8a5" providerId="LiveId" clId="{16188E04-221B-40F4-9C88-D00A30772533}" dt="2023-10-06T14:02:43.707" v="187" actId="478"/>
          <ac:inkMkLst>
            <pc:docMk/>
            <pc:sldMk cId="1697804298" sldId="260"/>
            <ac:inkMk id="43" creationId="{581E4175-7ED8-0F38-7B24-E5E7FD5D1F6B}"/>
          </ac:inkMkLst>
        </pc:inkChg>
        <pc:inkChg chg="del">
          <ac:chgData name="Excelr Solutions" userId="47a3cd0f619ff8a5" providerId="LiveId" clId="{16188E04-221B-40F4-9C88-D00A30772533}" dt="2023-10-06T14:02:43.707" v="187" actId="478"/>
          <ac:inkMkLst>
            <pc:docMk/>
            <pc:sldMk cId="1697804298" sldId="260"/>
            <ac:inkMk id="44" creationId="{EC4F1F3A-2225-73AC-3C45-6B39594BB0D3}"/>
          </ac:inkMkLst>
        </pc:inkChg>
        <pc:inkChg chg="del">
          <ac:chgData name="Excelr Solutions" userId="47a3cd0f619ff8a5" providerId="LiveId" clId="{16188E04-221B-40F4-9C88-D00A30772533}" dt="2023-09-06T15:59:21.050" v="104" actId="478"/>
          <ac:inkMkLst>
            <pc:docMk/>
            <pc:sldMk cId="1697804298" sldId="260"/>
            <ac:inkMk id="45" creationId="{2918D947-6C08-8D59-CB24-29690598794A}"/>
          </ac:inkMkLst>
        </pc:inkChg>
        <pc:inkChg chg="del">
          <ac:chgData name="Excelr Solutions" userId="47a3cd0f619ff8a5" providerId="LiveId" clId="{16188E04-221B-40F4-9C88-D00A30772533}" dt="2023-10-06T14:02:57.671" v="190" actId="478"/>
          <ac:inkMkLst>
            <pc:docMk/>
            <pc:sldMk cId="1697804298" sldId="260"/>
            <ac:inkMk id="46" creationId="{F68D5B0E-97C7-CA96-C3E3-E35F81050797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50" creationId="{1611191E-F4EE-B84D-64FD-D41A976DBB08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51" creationId="{3A040E45-5ACF-35AC-8B4D-CAAB58690F32}"/>
          </ac:inkMkLst>
        </pc:inkChg>
        <pc:inkChg chg="del mod">
          <ac:chgData name="Excelr Solutions" userId="47a3cd0f619ff8a5" providerId="LiveId" clId="{16188E04-221B-40F4-9C88-D00A30772533}" dt="2023-10-06T14:03:09.237" v="195" actId="478"/>
          <ac:inkMkLst>
            <pc:docMk/>
            <pc:sldMk cId="1697804298" sldId="260"/>
            <ac:inkMk id="52" creationId="{C6149A22-7943-E793-46BF-827C599255BB}"/>
          </ac:inkMkLst>
        </pc:inkChg>
        <pc:inkChg chg="del">
          <ac:chgData name="Excelr Solutions" userId="47a3cd0f619ff8a5" providerId="LiveId" clId="{16188E04-221B-40F4-9C88-D00A30772533}" dt="2023-10-06T14:02:51.612" v="189" actId="478"/>
          <ac:inkMkLst>
            <pc:docMk/>
            <pc:sldMk cId="1697804298" sldId="260"/>
            <ac:inkMk id="53" creationId="{338ACC12-DACD-46C9-0874-9B5FB2676308}"/>
          </ac:inkMkLst>
        </pc:inkChg>
        <pc:inkChg chg="del">
          <ac:chgData name="Excelr Solutions" userId="47a3cd0f619ff8a5" providerId="LiveId" clId="{16188E04-221B-40F4-9C88-D00A30772533}" dt="2023-10-06T14:02:43.707" v="187" actId="478"/>
          <ac:inkMkLst>
            <pc:docMk/>
            <pc:sldMk cId="1697804298" sldId="260"/>
            <ac:inkMk id="54" creationId="{9867B352-6F77-F08F-220C-F6F12DCDA016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55" creationId="{A02E3FA1-F2BA-FB43-A795-EA56DEE072AC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56" creationId="{D64DBAB3-2813-26F3-82CD-2BC11A251FDA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57" creationId="{704D44F6-7171-2492-DCB7-740B6936EEC8}"/>
          </ac:inkMkLst>
        </pc:inkChg>
        <pc:inkChg chg="del">
          <ac:chgData name="Excelr Solutions" userId="47a3cd0f619ff8a5" providerId="LiveId" clId="{16188E04-221B-40F4-9C88-D00A30772533}" dt="2023-10-06T14:02:47.504" v="188" actId="478"/>
          <ac:inkMkLst>
            <pc:docMk/>
            <pc:sldMk cId="1697804298" sldId="260"/>
            <ac:inkMk id="58" creationId="{E14ADACC-4FEC-9B11-6D53-7074818D7874}"/>
          </ac:inkMkLst>
        </pc:inkChg>
        <pc:inkChg chg="del">
          <ac:chgData name="Excelr Solutions" userId="47a3cd0f619ff8a5" providerId="LiveId" clId="{16188E04-221B-40F4-9C88-D00A30772533}" dt="2023-10-06T14:03:06.857" v="193" actId="478"/>
          <ac:inkMkLst>
            <pc:docMk/>
            <pc:sldMk cId="1697804298" sldId="260"/>
            <ac:inkMk id="59" creationId="{09288D82-AC43-0FDD-4337-2625E2103890}"/>
          </ac:inkMkLst>
        </pc:inkChg>
        <pc:inkChg chg="del">
          <ac:chgData name="Excelr Solutions" userId="47a3cd0f619ff8a5" providerId="LiveId" clId="{16188E04-221B-40F4-9C88-D00A30772533}" dt="2023-09-06T15:59:16.996" v="103" actId="478"/>
          <ac:inkMkLst>
            <pc:docMk/>
            <pc:sldMk cId="1697804298" sldId="260"/>
            <ac:inkMk id="60" creationId="{FF45C57C-AF26-1559-10E6-3BE0F1C32C9B}"/>
          </ac:inkMkLst>
        </pc:inkChg>
      </pc:sldChg>
      <pc:sldChg chg="addSp delSp modSp mod">
        <pc:chgData name="Excelr Solutions" userId="47a3cd0f619ff8a5" providerId="LiveId" clId="{16188E04-221B-40F4-9C88-D00A30772533}" dt="2023-10-08T08:58:39.874" v="250" actId="478"/>
        <pc:sldMkLst>
          <pc:docMk/>
          <pc:sldMk cId="0" sldId="270"/>
        </pc:sldMkLst>
        <pc:grpChg chg="del mod">
          <ac:chgData name="Excelr Solutions" userId="47a3cd0f619ff8a5" providerId="LiveId" clId="{16188E04-221B-40F4-9C88-D00A30772533}" dt="2023-10-08T08:56:50.483" v="217"/>
          <ac:grpSpMkLst>
            <pc:docMk/>
            <pc:sldMk cId="0" sldId="270"/>
            <ac:grpSpMk id="154" creationId="{7E58B5EC-1374-2A3C-D864-EEB004C5CC8A}"/>
          </ac:grpSpMkLst>
        </pc:grpChg>
        <pc:grpChg chg="del mod">
          <ac:chgData name="Excelr Solutions" userId="47a3cd0f619ff8a5" providerId="LiveId" clId="{16188E04-221B-40F4-9C88-D00A30772533}" dt="2023-10-08T08:56:54.268" v="219"/>
          <ac:grpSpMkLst>
            <pc:docMk/>
            <pc:sldMk cId="0" sldId="270"/>
            <ac:grpSpMk id="156" creationId="{E021C134-6953-5B40-89FF-5A23B39E90FC}"/>
          </ac:grpSpMkLst>
        </pc:grpChg>
        <pc:grpChg chg="del mod">
          <ac:chgData name="Excelr Solutions" userId="47a3cd0f619ff8a5" providerId="LiveId" clId="{16188E04-221B-40F4-9C88-D00A30772533}" dt="2023-10-08T08:57:01.841" v="227"/>
          <ac:grpSpMkLst>
            <pc:docMk/>
            <pc:sldMk cId="0" sldId="270"/>
            <ac:grpSpMk id="158" creationId="{ADDF8A68-3A10-4CE2-11BF-2C955327352C}"/>
          </ac:grpSpMkLst>
        </pc:grpChg>
        <pc:grpChg chg="del mod">
          <ac:chgData name="Excelr Solutions" userId="47a3cd0f619ff8a5" providerId="LiveId" clId="{16188E04-221B-40F4-9C88-D00A30772533}" dt="2023-10-08T08:57:24.973" v="229" actId="478"/>
          <ac:grpSpMkLst>
            <pc:docMk/>
            <pc:sldMk cId="0" sldId="270"/>
            <ac:grpSpMk id="167" creationId="{74D2FEBF-C6BF-5D01-DCFC-449E4755E018}"/>
          </ac:grpSpMkLst>
        </pc:grpChg>
        <pc:grpChg chg="mod">
          <ac:chgData name="Excelr Solutions" userId="47a3cd0f619ff8a5" providerId="LiveId" clId="{16188E04-221B-40F4-9C88-D00A30772533}" dt="2023-10-08T08:58:10.450" v="235"/>
          <ac:grpSpMkLst>
            <pc:docMk/>
            <pc:sldMk cId="0" sldId="270"/>
            <ac:grpSpMk id="172" creationId="{5D834B1B-6E80-CA6A-454B-F6F23D82D68E}"/>
          </ac:grpSpMkLst>
        </pc:grpChg>
        <pc:grpChg chg="del mod">
          <ac:chgData name="Excelr Solutions" userId="47a3cd0f619ff8a5" providerId="LiveId" clId="{16188E04-221B-40F4-9C88-D00A30772533}" dt="2023-10-08T08:58:24.866" v="246"/>
          <ac:grpSpMkLst>
            <pc:docMk/>
            <pc:sldMk cId="0" sldId="270"/>
            <ac:grpSpMk id="177" creationId="{EBA588F7-59B5-88B9-7D38-57D9D2A4D2D4}"/>
          </ac:grpSpMkLst>
        </pc:grpChg>
        <pc:grpChg chg="del mod">
          <ac:chgData name="Excelr Solutions" userId="47a3cd0f619ff8a5" providerId="LiveId" clId="{16188E04-221B-40F4-9C88-D00A30772533}" dt="2023-10-08T08:58:24.866" v="246"/>
          <ac:grpSpMkLst>
            <pc:docMk/>
            <pc:sldMk cId="0" sldId="270"/>
            <ac:grpSpMk id="182" creationId="{FC91C5C0-DC29-2570-C79A-4B2400480949}"/>
          </ac:grpSpMkLst>
        </pc:grpChg>
        <pc:grpChg chg="del mod">
          <ac:chgData name="Excelr Solutions" userId="47a3cd0f619ff8a5" providerId="LiveId" clId="{16188E04-221B-40F4-9C88-D00A30772533}" dt="2023-10-08T08:58:27.542" v="248"/>
          <ac:grpSpMkLst>
            <pc:docMk/>
            <pc:sldMk cId="0" sldId="270"/>
            <ac:grpSpMk id="184" creationId="{4940C230-52E7-A42B-E3CA-080C37B7940B}"/>
          </ac:grpSpMkLst>
        </pc:grpChg>
        <pc:grpChg chg="del mod">
          <ac:chgData name="Excelr Solutions" userId="47a3cd0f619ff8a5" providerId="LiveId" clId="{16188E04-221B-40F4-9C88-D00A30772533}" dt="2023-10-08T08:58:39.874" v="250" actId="478"/>
          <ac:grpSpMkLst>
            <pc:docMk/>
            <pc:sldMk cId="0" sldId="270"/>
            <ac:grpSpMk id="186" creationId="{BA17BCCA-298E-825F-A5B6-0A6AC81966A2}"/>
          </ac:grpSpMkLst>
        </pc:grpChg>
        <pc:grpChg chg="del">
          <ac:chgData name="Excelr Solutions" userId="47a3cd0f619ff8a5" providerId="LiveId" clId="{16188E04-221B-40F4-9C88-D00A30772533}" dt="2023-08-28T16:30:40.980" v="1" actId="478"/>
          <ac:grpSpMkLst>
            <pc:docMk/>
            <pc:sldMk cId="0" sldId="270"/>
            <ac:grpSpMk id="246" creationId="{79B175BA-0633-8514-DD69-0762CA64E53A}"/>
          </ac:grpSpMkLst>
        </pc:grpChg>
        <pc:inkChg chg="add del">
          <ac:chgData name="Excelr Solutions" userId="47a3cd0f619ff8a5" providerId="LiveId" clId="{16188E04-221B-40F4-9C88-D00A30772533}" dt="2023-08-30T12:27:25.315" v="68" actId="478"/>
          <ac:inkMkLst>
            <pc:docMk/>
            <pc:sldMk cId="0" sldId="270"/>
            <ac:inkMk id="152" creationId="{3697AAD0-AA6C-72C7-3AF2-C684DDABAB3D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52" creationId="{B3676293-567A-F185-032B-40C45E61FC19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53" creationId="{EFBB53A6-7846-F452-C0E8-A06AA05DA5ED}"/>
          </ac:inkMkLst>
        </pc:inkChg>
        <pc:inkChg chg="add del mod">
          <ac:chgData name="Excelr Solutions" userId="47a3cd0f619ff8a5" providerId="LiveId" clId="{16188E04-221B-40F4-9C88-D00A30772533}" dt="2023-10-08T08:57:28.619" v="230" actId="478"/>
          <ac:inkMkLst>
            <pc:docMk/>
            <pc:sldMk cId="0" sldId="270"/>
            <ac:inkMk id="155" creationId="{2EB61DA1-89B8-4BB4-8EA7-FAA9B53FAE8B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57" creationId="{63B9949C-1FFC-F369-DA82-810792A6D36A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60" creationId="{821DB755-57AD-683F-D9D4-E56262F9B265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61" creationId="{FCB8903A-5FFB-D3EC-303B-28D408E9C0FE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62" creationId="{4C33EB6F-417E-E5EB-C6E9-495505D2868A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63" creationId="{865DB34C-C1F2-3101-D1B8-9ACE2115A3E2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64" creationId="{44B09728-A531-14B2-50D1-FD8837EA3CC8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65" creationId="{2A8F864B-F9D1-9781-444E-43BA5CC4F05A}"/>
          </ac:inkMkLst>
        </pc:inkChg>
        <pc:inkChg chg="add mod">
          <ac:chgData name="Excelr Solutions" userId="47a3cd0f619ff8a5" providerId="LiveId" clId="{16188E04-221B-40F4-9C88-D00A30772533}" dt="2023-10-08T08:57:01.841" v="227"/>
          <ac:inkMkLst>
            <pc:docMk/>
            <pc:sldMk cId="0" sldId="270"/>
            <ac:inkMk id="166" creationId="{180A408B-4030-51F2-AC35-B391EB33B685}"/>
          </ac:inkMkLst>
        </pc:inkChg>
        <pc:inkChg chg="add">
          <ac:chgData name="Excelr Solutions" userId="47a3cd0f619ff8a5" providerId="LiveId" clId="{16188E04-221B-40F4-9C88-D00A30772533}" dt="2023-10-08T08:57:21.548" v="228" actId="9405"/>
          <ac:inkMkLst>
            <pc:docMk/>
            <pc:sldMk cId="0" sldId="270"/>
            <ac:inkMk id="168" creationId="{2684F6A3-9332-6A15-FE02-15BD9F912804}"/>
          </ac:inkMkLst>
        </pc:inkChg>
        <pc:inkChg chg="add del">
          <ac:chgData name="Excelr Solutions" userId="47a3cd0f619ff8a5" providerId="LiveId" clId="{16188E04-221B-40F4-9C88-D00A30772533}" dt="2023-10-08T08:58:36.535" v="249" actId="478"/>
          <ac:inkMkLst>
            <pc:docMk/>
            <pc:sldMk cId="0" sldId="270"/>
            <ac:inkMk id="169" creationId="{D6846A46-ADA7-9C0C-A681-9D08EC02E8B1}"/>
          </ac:inkMkLst>
        </pc:inkChg>
        <pc:inkChg chg="add mod">
          <ac:chgData name="Excelr Solutions" userId="47a3cd0f619ff8a5" providerId="LiveId" clId="{16188E04-221B-40F4-9C88-D00A30772533}" dt="2023-10-08T08:58:10.450" v="235"/>
          <ac:inkMkLst>
            <pc:docMk/>
            <pc:sldMk cId="0" sldId="270"/>
            <ac:inkMk id="170" creationId="{62D4B61E-6914-B6D7-1F83-23BB04195F3A}"/>
          </ac:inkMkLst>
        </pc:inkChg>
        <pc:inkChg chg="add mod">
          <ac:chgData name="Excelr Solutions" userId="47a3cd0f619ff8a5" providerId="LiveId" clId="{16188E04-221B-40F4-9C88-D00A30772533}" dt="2023-10-08T08:58:10.450" v="235"/>
          <ac:inkMkLst>
            <pc:docMk/>
            <pc:sldMk cId="0" sldId="270"/>
            <ac:inkMk id="171" creationId="{15D7A643-CF79-254F-17BF-4140A5724A65}"/>
          </ac:inkMkLst>
        </pc:inkChg>
        <pc:inkChg chg="add mod">
          <ac:chgData name="Excelr Solutions" userId="47a3cd0f619ff8a5" providerId="LiveId" clId="{16188E04-221B-40F4-9C88-D00A30772533}" dt="2023-10-08T08:58:27.542" v="248"/>
          <ac:inkMkLst>
            <pc:docMk/>
            <pc:sldMk cId="0" sldId="270"/>
            <ac:inkMk id="173" creationId="{4945330B-5561-603E-259E-C7A3AB7B04A4}"/>
          </ac:inkMkLst>
        </pc:inkChg>
        <pc:inkChg chg="add mod">
          <ac:chgData name="Excelr Solutions" userId="47a3cd0f619ff8a5" providerId="LiveId" clId="{16188E04-221B-40F4-9C88-D00A30772533}" dt="2023-10-08T08:58:27.542" v="248"/>
          <ac:inkMkLst>
            <pc:docMk/>
            <pc:sldMk cId="0" sldId="270"/>
            <ac:inkMk id="175" creationId="{A4748FC6-401A-2276-6DB0-0C53C8A7EC88}"/>
          </ac:inkMkLst>
        </pc:inkChg>
        <pc:inkChg chg="add mod">
          <ac:chgData name="Excelr Solutions" userId="47a3cd0f619ff8a5" providerId="LiveId" clId="{16188E04-221B-40F4-9C88-D00A30772533}" dt="2023-10-08T08:58:27.542" v="248"/>
          <ac:inkMkLst>
            <pc:docMk/>
            <pc:sldMk cId="0" sldId="270"/>
            <ac:inkMk id="176" creationId="{0F10BD74-247B-3FB8-6192-25CFAF76AAB9}"/>
          </ac:inkMkLst>
        </pc:inkChg>
        <pc:inkChg chg="add mod">
          <ac:chgData name="Excelr Solutions" userId="47a3cd0f619ff8a5" providerId="LiveId" clId="{16188E04-221B-40F4-9C88-D00A30772533}" dt="2023-10-08T08:58:27.542" v="248"/>
          <ac:inkMkLst>
            <pc:docMk/>
            <pc:sldMk cId="0" sldId="270"/>
            <ac:inkMk id="178" creationId="{1EC709FC-B25A-AA2D-6B05-D151350AA52B}"/>
          </ac:inkMkLst>
        </pc:inkChg>
        <pc:inkChg chg="add mod">
          <ac:chgData name="Excelr Solutions" userId="47a3cd0f619ff8a5" providerId="LiveId" clId="{16188E04-221B-40F4-9C88-D00A30772533}" dt="2023-10-08T08:58:27.542" v="248"/>
          <ac:inkMkLst>
            <pc:docMk/>
            <pc:sldMk cId="0" sldId="270"/>
            <ac:inkMk id="179" creationId="{F2B68F1E-A9D4-4A12-FB61-9AB6E9AB3CCF}"/>
          </ac:inkMkLst>
        </pc:inkChg>
        <pc:inkChg chg="add mod">
          <ac:chgData name="Excelr Solutions" userId="47a3cd0f619ff8a5" providerId="LiveId" clId="{16188E04-221B-40F4-9C88-D00A30772533}" dt="2023-10-08T08:58:27.542" v="248"/>
          <ac:inkMkLst>
            <pc:docMk/>
            <pc:sldMk cId="0" sldId="270"/>
            <ac:inkMk id="180" creationId="{0814BC19-3E28-D1B7-3C89-65504A92762D}"/>
          </ac:inkMkLst>
        </pc:inkChg>
        <pc:inkChg chg="add mod">
          <ac:chgData name="Excelr Solutions" userId="47a3cd0f619ff8a5" providerId="LiveId" clId="{16188E04-221B-40F4-9C88-D00A30772533}" dt="2023-10-08T08:58:27.542" v="248"/>
          <ac:inkMkLst>
            <pc:docMk/>
            <pc:sldMk cId="0" sldId="270"/>
            <ac:inkMk id="181" creationId="{5FF8D873-F9E1-34F1-30B3-2290D8B92865}"/>
          </ac:inkMkLst>
        </pc:inkChg>
        <pc:inkChg chg="add mod">
          <ac:chgData name="Excelr Solutions" userId="47a3cd0f619ff8a5" providerId="LiveId" clId="{16188E04-221B-40F4-9C88-D00A30772533}" dt="2023-10-08T08:58:27.542" v="248"/>
          <ac:inkMkLst>
            <pc:docMk/>
            <pc:sldMk cId="0" sldId="270"/>
            <ac:inkMk id="183" creationId="{B64FD573-DE54-2000-0A27-D8BB9B854972}"/>
          </ac:inkMkLst>
        </pc:inkChg>
        <pc:inkChg chg="add mod">
          <ac:chgData name="Excelr Solutions" userId="47a3cd0f619ff8a5" providerId="LiveId" clId="{16188E04-221B-40F4-9C88-D00A30772533}" dt="2023-10-08T08:58:27.542" v="248"/>
          <ac:inkMkLst>
            <pc:docMk/>
            <pc:sldMk cId="0" sldId="270"/>
            <ac:inkMk id="185" creationId="{064D07D1-687F-5890-3D6F-D0D28597E85E}"/>
          </ac:inkMkLst>
        </pc:inkChg>
      </pc:sldChg>
      <pc:sldChg chg="addSp delSp modSp mod">
        <pc:chgData name="Excelr Solutions" userId="47a3cd0f619ff8a5" providerId="LiveId" clId="{16188E04-221B-40F4-9C88-D00A30772533}" dt="2023-08-30T12:46:33.397" v="70" actId="478"/>
        <pc:sldMkLst>
          <pc:docMk/>
          <pc:sldMk cId="0" sldId="273"/>
        </pc:sldMkLst>
        <pc:grpChg chg="del">
          <ac:chgData name="Excelr Solutions" userId="47a3cd0f619ff8a5" providerId="LiveId" clId="{16188E04-221B-40F4-9C88-D00A30772533}" dt="2023-08-28T16:30:25.968" v="0" actId="478"/>
          <ac:grpSpMkLst>
            <pc:docMk/>
            <pc:sldMk cId="0" sldId="273"/>
            <ac:grpSpMk id="62" creationId="{E9580A2E-4D65-8F98-F287-8154F6BF02A5}"/>
          </ac:grpSpMkLst>
        </pc:grpChg>
        <pc:grpChg chg="del">
          <ac:chgData name="Excelr Solutions" userId="47a3cd0f619ff8a5" providerId="LiveId" clId="{16188E04-221B-40F4-9C88-D00A30772533}" dt="2023-08-28T16:32:04.187" v="9" actId="478"/>
          <ac:grpSpMkLst>
            <pc:docMk/>
            <pc:sldMk cId="0" sldId="273"/>
            <ac:grpSpMk id="63" creationId="{B7BFAA2E-9370-7935-3C9A-A099938CCFF1}"/>
          </ac:grpSpMkLst>
        </pc:grpChg>
        <pc:inkChg chg="add del">
          <ac:chgData name="Excelr Solutions" userId="47a3cd0f619ff8a5" providerId="LiveId" clId="{16188E04-221B-40F4-9C88-D00A30772533}" dt="2023-08-30T12:46:33.397" v="70" actId="478"/>
          <ac:inkMkLst>
            <pc:docMk/>
            <pc:sldMk cId="0" sldId="273"/>
            <ac:inkMk id="18" creationId="{88266DB1-653B-BEB6-D118-E525E6F770DD}"/>
          </ac:inkMkLst>
        </pc:inkChg>
        <pc:inkChg chg="del mod">
          <ac:chgData name="Excelr Solutions" userId="47a3cd0f619ff8a5" providerId="LiveId" clId="{16188E04-221B-40F4-9C88-D00A30772533}" dt="2023-08-28T16:32:08.803" v="11" actId="478"/>
          <ac:inkMkLst>
            <pc:docMk/>
            <pc:sldMk cId="0" sldId="273"/>
            <ac:inkMk id="18" creationId="{D56A75F4-0CE7-516B-34DD-3F5BBEC2B491}"/>
          </ac:inkMkLst>
        </pc:inkChg>
        <pc:inkChg chg="add">
          <ac:chgData name="Excelr Solutions" userId="47a3cd0f619ff8a5" providerId="LiveId" clId="{16188E04-221B-40F4-9C88-D00A30772533}" dt="2023-08-30T12:46:28.508" v="69" actId="9405"/>
          <ac:inkMkLst>
            <pc:docMk/>
            <pc:sldMk cId="0" sldId="273"/>
            <ac:inkMk id="19" creationId="{7B084737-17C2-5DE2-9AB0-785628581DBB}"/>
          </ac:inkMkLst>
        </pc:inkChg>
        <pc:inkChg chg="del">
          <ac:chgData name="Excelr Solutions" userId="47a3cd0f619ff8a5" providerId="LiveId" clId="{16188E04-221B-40F4-9C88-D00A30772533}" dt="2023-08-28T16:32:14.024" v="12" actId="478"/>
          <ac:inkMkLst>
            <pc:docMk/>
            <pc:sldMk cId="0" sldId="273"/>
            <ac:inkMk id="19" creationId="{F68AFE1E-5ECA-4308-EB56-9A7A6A89015C}"/>
          </ac:inkMkLst>
        </pc:inkChg>
        <pc:inkChg chg="del">
          <ac:chgData name="Excelr Solutions" userId="47a3cd0f619ff8a5" providerId="LiveId" clId="{16188E04-221B-40F4-9C88-D00A30772533}" dt="2023-08-28T16:32:26.907" v="17" actId="478"/>
          <ac:inkMkLst>
            <pc:docMk/>
            <pc:sldMk cId="0" sldId="273"/>
            <ac:inkMk id="20" creationId="{C9AB2B0D-822C-632C-14F1-917F19000B95}"/>
          </ac:inkMkLst>
        </pc:inkChg>
        <pc:inkChg chg="del">
          <ac:chgData name="Excelr Solutions" userId="47a3cd0f619ff8a5" providerId="LiveId" clId="{16188E04-221B-40F4-9C88-D00A30772533}" dt="2023-08-28T16:32:24.842" v="16" actId="478"/>
          <ac:inkMkLst>
            <pc:docMk/>
            <pc:sldMk cId="0" sldId="273"/>
            <ac:inkMk id="22" creationId="{9B2D1503-719A-0927-CBBF-EC2D622A1B2E}"/>
          </ac:inkMkLst>
        </pc:inkChg>
        <pc:inkChg chg="del">
          <ac:chgData name="Excelr Solutions" userId="47a3cd0f619ff8a5" providerId="LiveId" clId="{16188E04-221B-40F4-9C88-D00A30772533}" dt="2023-08-28T16:32:29.892" v="18" actId="478"/>
          <ac:inkMkLst>
            <pc:docMk/>
            <pc:sldMk cId="0" sldId="273"/>
            <ac:inkMk id="23" creationId="{0DD1ABB5-6F05-307C-A758-133AD8A87479}"/>
          </ac:inkMkLst>
        </pc:inkChg>
        <pc:inkChg chg="del">
          <ac:chgData name="Excelr Solutions" userId="47a3cd0f619ff8a5" providerId="LiveId" clId="{16188E04-221B-40F4-9C88-D00A30772533}" dt="2023-08-28T16:32:31.884" v="19" actId="478"/>
          <ac:inkMkLst>
            <pc:docMk/>
            <pc:sldMk cId="0" sldId="273"/>
            <ac:inkMk id="25" creationId="{ACCDD2D4-74F0-3EA2-ABFF-19680E0EDED5}"/>
          </ac:inkMkLst>
        </pc:inkChg>
        <pc:inkChg chg="del">
          <ac:chgData name="Excelr Solutions" userId="47a3cd0f619ff8a5" providerId="LiveId" clId="{16188E04-221B-40F4-9C88-D00A30772533}" dt="2023-08-28T16:32:01.571" v="8" actId="478"/>
          <ac:inkMkLst>
            <pc:docMk/>
            <pc:sldMk cId="0" sldId="273"/>
            <ac:inkMk id="26" creationId="{A001BD09-0478-DC74-2983-F132EB602EC0}"/>
          </ac:inkMkLst>
        </pc:inkChg>
        <pc:inkChg chg="del">
          <ac:chgData name="Excelr Solutions" userId="47a3cd0f619ff8a5" providerId="LiveId" clId="{16188E04-221B-40F4-9C88-D00A30772533}" dt="2023-08-28T16:32:37.701" v="21" actId="478"/>
          <ac:inkMkLst>
            <pc:docMk/>
            <pc:sldMk cId="0" sldId="273"/>
            <ac:inkMk id="28" creationId="{E0C6376D-A6C5-E61A-124C-5CBB7F0E0AF7}"/>
          </ac:inkMkLst>
        </pc:inkChg>
        <pc:inkChg chg="del">
          <ac:chgData name="Excelr Solutions" userId="47a3cd0f619ff8a5" providerId="LiveId" clId="{16188E04-221B-40F4-9C88-D00A30772533}" dt="2023-08-28T16:32:35.544" v="20" actId="478"/>
          <ac:inkMkLst>
            <pc:docMk/>
            <pc:sldMk cId="0" sldId="273"/>
            <ac:inkMk id="29" creationId="{1606AE7E-09DA-2224-3104-AA526D0CA1EF}"/>
          </ac:inkMkLst>
        </pc:inkChg>
        <pc:inkChg chg="del">
          <ac:chgData name="Excelr Solutions" userId="47a3cd0f619ff8a5" providerId="LiveId" clId="{16188E04-221B-40F4-9C88-D00A30772533}" dt="2023-08-28T16:32:19.272" v="14" actId="478"/>
          <ac:inkMkLst>
            <pc:docMk/>
            <pc:sldMk cId="0" sldId="273"/>
            <ac:inkMk id="30" creationId="{E7651866-C75B-EF57-EE64-DEF07B90412E}"/>
          </ac:inkMkLst>
        </pc:inkChg>
        <pc:inkChg chg="del">
          <ac:chgData name="Excelr Solutions" userId="47a3cd0f619ff8a5" providerId="LiveId" clId="{16188E04-221B-40F4-9C88-D00A30772533}" dt="2023-08-28T16:32:17.548" v="13" actId="478"/>
          <ac:inkMkLst>
            <pc:docMk/>
            <pc:sldMk cId="0" sldId="273"/>
            <ac:inkMk id="31" creationId="{0CCC0E95-2A32-6E36-D0FD-2D1EAF89098D}"/>
          </ac:inkMkLst>
        </pc:inkChg>
        <pc:inkChg chg="del">
          <ac:chgData name="Excelr Solutions" userId="47a3cd0f619ff8a5" providerId="LiveId" clId="{16188E04-221B-40F4-9C88-D00A30772533}" dt="2023-08-28T16:32:22.265" v="15" actId="478"/>
          <ac:inkMkLst>
            <pc:docMk/>
            <pc:sldMk cId="0" sldId="273"/>
            <ac:inkMk id="32" creationId="{9F3E35D6-9750-4E8E-409C-C7DFC427AA59}"/>
          </ac:inkMkLst>
        </pc:inkChg>
      </pc:sldChg>
      <pc:sldChg chg="addSp delSp modSp mod">
        <pc:chgData name="Excelr Solutions" userId="47a3cd0f619ff8a5" providerId="LiveId" clId="{16188E04-221B-40F4-9C88-D00A30772533}" dt="2023-10-08T08:57:37.607" v="231" actId="478"/>
        <pc:sldMkLst>
          <pc:docMk/>
          <pc:sldMk cId="0" sldId="274"/>
        </pc:sldMkLst>
        <pc:grpChg chg="del mod">
          <ac:chgData name="Excelr Solutions" userId="47a3cd0f619ff8a5" providerId="LiveId" clId="{16188E04-221B-40F4-9C88-D00A30772533}" dt="2023-10-08T08:52:09.831" v="208" actId="478"/>
          <ac:grpSpMkLst>
            <pc:docMk/>
            <pc:sldMk cId="0" sldId="274"/>
            <ac:grpSpMk id="29" creationId="{E75A0DAB-A84A-7512-76BE-FADF57D62C19}"/>
          </ac:grpSpMkLst>
        </pc:grpChg>
        <pc:grpChg chg="del mod">
          <ac:chgData name="Excelr Solutions" userId="47a3cd0f619ff8a5" providerId="LiveId" clId="{16188E04-221B-40F4-9C88-D00A30772533}" dt="2023-10-08T08:57:37.607" v="231" actId="478"/>
          <ac:grpSpMkLst>
            <pc:docMk/>
            <pc:sldMk cId="0" sldId="274"/>
            <ac:grpSpMk id="33" creationId="{206581D4-1595-0F54-AD36-0BCB92449391}"/>
          </ac:grpSpMkLst>
        </pc:grpChg>
        <pc:grpChg chg="del">
          <ac:chgData name="Excelr Solutions" userId="47a3cd0f619ff8a5" providerId="LiveId" clId="{16188E04-221B-40F4-9C88-D00A30772533}" dt="2023-08-28T16:31:42.065" v="3" actId="478"/>
          <ac:grpSpMkLst>
            <pc:docMk/>
            <pc:sldMk cId="0" sldId="274"/>
            <ac:grpSpMk id="34" creationId="{64D02D3E-7F80-7FA4-6E07-01362EA0FB2D}"/>
          </ac:grpSpMkLst>
        </pc:grpChg>
        <pc:grpChg chg="del">
          <ac:chgData name="Excelr Solutions" userId="47a3cd0f619ff8a5" providerId="LiveId" clId="{16188E04-221B-40F4-9C88-D00A30772533}" dt="2023-08-28T16:31:57.841" v="7" actId="478"/>
          <ac:grpSpMkLst>
            <pc:docMk/>
            <pc:sldMk cId="0" sldId="274"/>
            <ac:grpSpMk id="39" creationId="{F919CB0C-802C-154C-7F7F-142D97DAFDB4}"/>
          </ac:grpSpMkLst>
        </pc:grpChg>
        <pc:inkChg chg="del">
          <ac:chgData name="Excelr Solutions" userId="47a3cd0f619ff8a5" providerId="LiveId" clId="{16188E04-221B-40F4-9C88-D00A30772533}" dt="2023-08-28T16:31:47.157" v="5" actId="478"/>
          <ac:inkMkLst>
            <pc:docMk/>
            <pc:sldMk cId="0" sldId="274"/>
            <ac:inkMk id="27" creationId="{60BDC7F5-1035-1DCF-29F0-29919C9BD7DE}"/>
          </ac:inkMkLst>
        </pc:inkChg>
        <pc:inkChg chg="add del">
          <ac:chgData name="Excelr Solutions" userId="47a3cd0f619ff8a5" providerId="LiveId" clId="{16188E04-221B-40F4-9C88-D00A30772533}" dt="2023-10-06T14:06:28.446" v="197" actId="478"/>
          <ac:inkMkLst>
            <pc:docMk/>
            <pc:sldMk cId="0" sldId="274"/>
            <ac:inkMk id="27" creationId="{9D036F35-869B-8045-2699-59325EE4E4F0}"/>
          </ac:inkMkLst>
        </pc:inkChg>
        <pc:inkChg chg="add mod">
          <ac:chgData name="Excelr Solutions" userId="47a3cd0f619ff8a5" providerId="LiveId" clId="{16188E04-221B-40F4-9C88-D00A30772533}" dt="2023-10-08T08:46:16.880" v="207"/>
          <ac:inkMkLst>
            <pc:docMk/>
            <pc:sldMk cId="0" sldId="274"/>
            <ac:inkMk id="27" creationId="{D8082E69-6331-F238-2C9F-064C38ABB5FE}"/>
          </ac:inkMkLst>
        </pc:inkChg>
        <pc:inkChg chg="add mod">
          <ac:chgData name="Excelr Solutions" userId="47a3cd0f619ff8a5" providerId="LiveId" clId="{16188E04-221B-40F4-9C88-D00A30772533}" dt="2023-10-08T08:46:16.880" v="207"/>
          <ac:inkMkLst>
            <pc:docMk/>
            <pc:sldMk cId="0" sldId="274"/>
            <ac:inkMk id="28" creationId="{684C3153-4238-0B70-F871-6B3A7024789B}"/>
          </ac:inkMkLst>
        </pc:inkChg>
        <pc:inkChg chg="del">
          <ac:chgData name="Excelr Solutions" userId="47a3cd0f619ff8a5" providerId="LiveId" clId="{16188E04-221B-40F4-9C88-D00A30772533}" dt="2023-08-28T16:31:44.530" v="4" actId="478"/>
          <ac:inkMkLst>
            <pc:docMk/>
            <pc:sldMk cId="0" sldId="274"/>
            <ac:inkMk id="28" creationId="{AA77503F-5373-8D97-0A8C-837BDA5D08A0}"/>
          </ac:inkMkLst>
        </pc:inkChg>
        <pc:inkChg chg="del">
          <ac:chgData name="Excelr Solutions" userId="47a3cd0f619ff8a5" providerId="LiveId" clId="{16188E04-221B-40F4-9C88-D00A30772533}" dt="2023-08-28T16:31:49.886" v="6" actId="478"/>
          <ac:inkMkLst>
            <pc:docMk/>
            <pc:sldMk cId="0" sldId="274"/>
            <ac:inkMk id="29" creationId="{58E40BD2-5CF3-61F8-38D5-07B8C9D0EBD0}"/>
          </ac:inkMkLst>
        </pc:inkChg>
        <pc:inkChg chg="add">
          <ac:chgData name="Excelr Solutions" userId="47a3cd0f619ff8a5" providerId="LiveId" clId="{16188E04-221B-40F4-9C88-D00A30772533}" dt="2023-10-08T08:55:12.797" v="209" actId="9405"/>
          <ac:inkMkLst>
            <pc:docMk/>
            <pc:sldMk cId="0" sldId="274"/>
            <ac:inkMk id="30" creationId="{E03CAB5A-54E7-7123-6B37-CAF1725C4EF8}"/>
          </ac:inkMkLst>
        </pc:inkChg>
        <pc:inkChg chg="add mod">
          <ac:chgData name="Excelr Solutions" userId="47a3cd0f619ff8a5" providerId="LiveId" clId="{16188E04-221B-40F4-9C88-D00A30772533}" dt="2023-10-08T08:56:37.177" v="212"/>
          <ac:inkMkLst>
            <pc:docMk/>
            <pc:sldMk cId="0" sldId="274"/>
            <ac:inkMk id="31" creationId="{8AD66815-245B-ECA9-E532-33B692F52A8F}"/>
          </ac:inkMkLst>
        </pc:inkChg>
        <pc:inkChg chg="add mod">
          <ac:chgData name="Excelr Solutions" userId="47a3cd0f619ff8a5" providerId="LiveId" clId="{16188E04-221B-40F4-9C88-D00A30772533}" dt="2023-10-08T08:56:37.177" v="212"/>
          <ac:inkMkLst>
            <pc:docMk/>
            <pc:sldMk cId="0" sldId="274"/>
            <ac:inkMk id="32" creationId="{A20981F0-E1D3-FE75-5D4A-BB219A59D272}"/>
          </ac:inkMkLst>
        </pc:inkChg>
        <pc:inkChg chg="del">
          <ac:chgData name="Excelr Solutions" userId="47a3cd0f619ff8a5" providerId="LiveId" clId="{16188E04-221B-40F4-9C88-D00A30772533}" dt="2023-08-28T16:31:37.128" v="2" actId="478"/>
          <ac:inkMkLst>
            <pc:docMk/>
            <pc:sldMk cId="0" sldId="274"/>
            <ac:inkMk id="35" creationId="{405EDE1F-A0B2-9E1C-BC60-1B80F9969C0C}"/>
          </ac:inkMkLst>
        </pc:inkChg>
      </pc:sldChg>
      <pc:sldChg chg="addSp delSp mod">
        <pc:chgData name="Excelr Solutions" userId="47a3cd0f619ff8a5" providerId="LiveId" clId="{16188E04-221B-40F4-9C88-D00A30772533}" dt="2023-10-06T14:06:22.375" v="196" actId="478"/>
        <pc:sldMkLst>
          <pc:docMk/>
          <pc:sldMk cId="0" sldId="276"/>
        </pc:sldMkLst>
        <pc:inkChg chg="add del">
          <ac:chgData name="Excelr Solutions" userId="47a3cd0f619ff8a5" providerId="LiveId" clId="{16188E04-221B-40F4-9C88-D00A30772533}" dt="2023-10-06T14:06:22.375" v="196" actId="478"/>
          <ac:inkMkLst>
            <pc:docMk/>
            <pc:sldMk cId="0" sldId="276"/>
            <ac:inkMk id="59" creationId="{0A9681B2-2D81-0A4F-D99A-E49C5F663F7A}"/>
          </ac:inkMkLst>
        </pc:inkChg>
      </pc:sldChg>
      <pc:sldChg chg="addSp delSp mod">
        <pc:chgData name="Excelr Solutions" userId="47a3cd0f619ff8a5" providerId="LiveId" clId="{16188E04-221B-40F4-9C88-D00A30772533}" dt="2023-10-06T14:07:11.867" v="198" actId="478"/>
        <pc:sldMkLst>
          <pc:docMk/>
          <pc:sldMk cId="0" sldId="277"/>
        </pc:sldMkLst>
        <pc:inkChg chg="add del">
          <ac:chgData name="Excelr Solutions" userId="47a3cd0f619ff8a5" providerId="LiveId" clId="{16188E04-221B-40F4-9C88-D00A30772533}" dt="2023-10-06T14:07:11.867" v="198" actId="478"/>
          <ac:inkMkLst>
            <pc:docMk/>
            <pc:sldMk cId="0" sldId="277"/>
            <ac:inkMk id="28" creationId="{B19FB893-FC50-957A-0687-BACE4834D00C}"/>
          </ac:inkMkLst>
        </pc:inkChg>
      </pc:sldChg>
      <pc:sldChg chg="delSp mod">
        <pc:chgData name="Excelr Solutions" userId="47a3cd0f619ff8a5" providerId="LiveId" clId="{16188E04-221B-40F4-9C88-D00A30772533}" dt="2023-08-28T16:32:54.020" v="22" actId="478"/>
        <pc:sldMkLst>
          <pc:docMk/>
          <pc:sldMk cId="0" sldId="278"/>
        </pc:sldMkLst>
        <pc:inkChg chg="del">
          <ac:chgData name="Excelr Solutions" userId="47a3cd0f619ff8a5" providerId="LiveId" clId="{16188E04-221B-40F4-9C88-D00A30772533}" dt="2023-08-28T16:32:54.020" v="22" actId="478"/>
          <ac:inkMkLst>
            <pc:docMk/>
            <pc:sldMk cId="0" sldId="278"/>
            <ac:inkMk id="25" creationId="{4EC51915-A493-5011-31B5-8ACB9F705FA5}"/>
          </ac:inkMkLst>
        </pc:inkChg>
      </pc:sldChg>
      <pc:sldChg chg="delSp mod">
        <pc:chgData name="Excelr Solutions" userId="47a3cd0f619ff8a5" providerId="LiveId" clId="{16188E04-221B-40F4-9C88-D00A30772533}" dt="2023-08-28T16:32:58.977" v="23" actId="478"/>
        <pc:sldMkLst>
          <pc:docMk/>
          <pc:sldMk cId="0" sldId="280"/>
        </pc:sldMkLst>
        <pc:inkChg chg="del">
          <ac:chgData name="Excelr Solutions" userId="47a3cd0f619ff8a5" providerId="LiveId" clId="{16188E04-221B-40F4-9C88-D00A30772533}" dt="2023-08-28T16:32:58.977" v="23" actId="478"/>
          <ac:inkMkLst>
            <pc:docMk/>
            <pc:sldMk cId="0" sldId="280"/>
            <ac:inkMk id="23" creationId="{8EE18F86-1B47-5624-27E2-4A9E149F9E3F}"/>
          </ac:inkMkLst>
        </pc:inkChg>
      </pc:sldChg>
      <pc:sldChg chg="addSp delSp mod">
        <pc:chgData name="Excelr Solutions" userId="47a3cd0f619ff8a5" providerId="LiveId" clId="{16188E04-221B-40F4-9C88-D00A30772533}" dt="2023-10-06T14:09:55.201" v="199" actId="478"/>
        <pc:sldMkLst>
          <pc:docMk/>
          <pc:sldMk cId="0" sldId="282"/>
        </pc:sldMkLst>
        <pc:inkChg chg="add del">
          <ac:chgData name="Excelr Solutions" userId="47a3cd0f619ff8a5" providerId="LiveId" clId="{16188E04-221B-40F4-9C88-D00A30772533}" dt="2023-10-06T14:09:55.201" v="199" actId="478"/>
          <ac:inkMkLst>
            <pc:docMk/>
            <pc:sldMk cId="0" sldId="282"/>
            <ac:inkMk id="35" creationId="{BCA089F3-8206-B879-909E-D5EDE4C0759F}"/>
          </ac:inkMkLst>
        </pc:inkChg>
        <pc:inkChg chg="del">
          <ac:chgData name="Excelr Solutions" userId="47a3cd0f619ff8a5" providerId="LiveId" clId="{16188E04-221B-40F4-9C88-D00A30772533}" dt="2023-08-28T16:33:02.817" v="24" actId="478"/>
          <ac:inkMkLst>
            <pc:docMk/>
            <pc:sldMk cId="0" sldId="282"/>
            <ac:inkMk id="35" creationId="{E059379F-6BA7-4800-3013-1EA84D9B926A}"/>
          </ac:inkMkLst>
        </pc:inkChg>
      </pc:sldChg>
      <pc:sldChg chg="addSp delSp modSp mod">
        <pc:chgData name="Excelr Solutions" userId="47a3cd0f619ff8a5" providerId="LiveId" clId="{16188E04-221B-40F4-9C88-D00A30772533}" dt="2023-09-07T03:18:48.733" v="138"/>
        <pc:sldMkLst>
          <pc:docMk/>
          <pc:sldMk cId="4111123536" sldId="284"/>
        </pc:sldMkLst>
        <pc:grpChg chg="del mod">
          <ac:chgData name="Excelr Solutions" userId="47a3cd0f619ff8a5" providerId="LiveId" clId="{16188E04-221B-40F4-9C88-D00A30772533}" dt="2023-09-07T03:18:47.056" v="130"/>
          <ac:grpSpMkLst>
            <pc:docMk/>
            <pc:sldMk cId="4111123536" sldId="284"/>
            <ac:grpSpMk id="12" creationId="{77FFE376-B132-E961-CFB6-4DDF9184C71F}"/>
          </ac:grpSpMkLst>
        </pc:grpChg>
        <pc:grpChg chg="del mod">
          <ac:chgData name="Excelr Solutions" userId="47a3cd0f619ff8a5" providerId="LiveId" clId="{16188E04-221B-40F4-9C88-D00A30772533}" dt="2023-09-07T03:18:40.767" v="124"/>
          <ac:grpSpMkLst>
            <pc:docMk/>
            <pc:sldMk cId="4111123536" sldId="284"/>
            <ac:grpSpMk id="15" creationId="{EE363529-837B-BA4E-3591-909CDCD9AA24}"/>
          </ac:grpSpMkLst>
        </pc:grpChg>
        <pc:grpChg chg="del mod">
          <ac:chgData name="Excelr Solutions" userId="47a3cd0f619ff8a5" providerId="LiveId" clId="{16188E04-221B-40F4-9C88-D00A30772533}" dt="2023-09-07T03:18:48.733" v="137"/>
          <ac:grpSpMkLst>
            <pc:docMk/>
            <pc:sldMk cId="4111123536" sldId="284"/>
            <ac:grpSpMk id="22" creationId="{39F7578F-91D0-DA55-6B52-695321E5CCC4}"/>
          </ac:grpSpMkLst>
        </pc:grpChg>
        <pc:inkChg chg="add del mod">
          <ac:chgData name="Excelr Solutions" userId="47a3cd0f619ff8a5" providerId="LiveId" clId="{16188E04-221B-40F4-9C88-D00A30772533}" dt="2023-09-07T03:18:47.056" v="130"/>
          <ac:inkMkLst>
            <pc:docMk/>
            <pc:sldMk cId="4111123536" sldId="284"/>
            <ac:inkMk id="4" creationId="{C860B1F0-BFE0-418A-CBD6-BBA6F75EA3A4}"/>
          </ac:inkMkLst>
        </pc:inkChg>
        <pc:inkChg chg="add mod">
          <ac:chgData name="Excelr Solutions" userId="47a3cd0f619ff8a5" providerId="LiveId" clId="{16188E04-221B-40F4-9C88-D00A30772533}" dt="2023-09-07T03:18:47.056" v="130"/>
          <ac:inkMkLst>
            <pc:docMk/>
            <pc:sldMk cId="4111123536" sldId="284"/>
            <ac:inkMk id="6" creationId="{E515274C-E7C1-D026-E1B6-B2951A4B9C47}"/>
          </ac:inkMkLst>
        </pc:inkChg>
        <pc:inkChg chg="add del mod">
          <ac:chgData name="Excelr Solutions" userId="47a3cd0f619ff8a5" providerId="LiveId" clId="{16188E04-221B-40F4-9C88-D00A30772533}" dt="2023-09-07T03:18:47.053" v="128"/>
          <ac:inkMkLst>
            <pc:docMk/>
            <pc:sldMk cId="4111123536" sldId="284"/>
            <ac:inkMk id="7" creationId="{756C92DC-AF16-28AA-84B7-42790B21CF08}"/>
          </ac:inkMkLst>
        </pc:inkChg>
        <pc:inkChg chg="add del mod">
          <ac:chgData name="Excelr Solutions" userId="47a3cd0f619ff8a5" providerId="LiveId" clId="{16188E04-221B-40F4-9C88-D00A30772533}" dt="2023-09-07T03:18:47.050" v="125"/>
          <ac:inkMkLst>
            <pc:docMk/>
            <pc:sldMk cId="4111123536" sldId="284"/>
            <ac:inkMk id="8" creationId="{66306BFF-48EF-2A03-5145-3B71CF561C26}"/>
          </ac:inkMkLst>
        </pc:inkChg>
        <pc:inkChg chg="add del mod">
          <ac:chgData name="Excelr Solutions" userId="47a3cd0f619ff8a5" providerId="LiveId" clId="{16188E04-221B-40F4-9C88-D00A30772533}" dt="2023-09-07T03:18:47.053" v="127"/>
          <ac:inkMkLst>
            <pc:docMk/>
            <pc:sldMk cId="4111123536" sldId="284"/>
            <ac:inkMk id="9" creationId="{9323D73B-25B0-0881-8E61-725B1BBCB760}"/>
          </ac:inkMkLst>
        </pc:inkChg>
        <pc:inkChg chg="add del mod">
          <ac:chgData name="Excelr Solutions" userId="47a3cd0f619ff8a5" providerId="LiveId" clId="{16188E04-221B-40F4-9C88-D00A30772533}" dt="2023-09-07T03:18:47.055" v="129"/>
          <ac:inkMkLst>
            <pc:docMk/>
            <pc:sldMk cId="4111123536" sldId="284"/>
            <ac:inkMk id="10" creationId="{E8713BE2-0C99-B554-CB8B-09386106DCAC}"/>
          </ac:inkMkLst>
        </pc:inkChg>
        <pc:inkChg chg="add del mod">
          <ac:chgData name="Excelr Solutions" userId="47a3cd0f619ff8a5" providerId="LiveId" clId="{16188E04-221B-40F4-9C88-D00A30772533}" dt="2023-09-07T03:18:47.052" v="126"/>
          <ac:inkMkLst>
            <pc:docMk/>
            <pc:sldMk cId="4111123536" sldId="284"/>
            <ac:inkMk id="11" creationId="{4593F6A2-6DB7-1AAF-7EDE-F7C0C77AE2C0}"/>
          </ac:inkMkLst>
        </pc:inkChg>
        <pc:inkChg chg="add del mod">
          <ac:chgData name="Excelr Solutions" userId="47a3cd0f619ff8a5" providerId="LiveId" clId="{16188E04-221B-40F4-9C88-D00A30772533}" dt="2023-09-07T03:18:48.719" v="131"/>
          <ac:inkMkLst>
            <pc:docMk/>
            <pc:sldMk cId="4111123536" sldId="284"/>
            <ac:inkMk id="13" creationId="{E53F8CA3-19E3-45BE-F2EC-78D0CCC4D339}"/>
          </ac:inkMkLst>
        </pc:inkChg>
        <pc:inkChg chg="add del mod">
          <ac:chgData name="Excelr Solutions" userId="47a3cd0f619ff8a5" providerId="LiveId" clId="{16188E04-221B-40F4-9C88-D00A30772533}" dt="2023-09-07T03:18:48.733" v="136"/>
          <ac:inkMkLst>
            <pc:docMk/>
            <pc:sldMk cId="4111123536" sldId="284"/>
            <ac:inkMk id="14" creationId="{134000F1-5438-E20F-A545-1C6BEC1A9DB5}"/>
          </ac:inkMkLst>
        </pc:inkChg>
        <pc:inkChg chg="add del mod">
          <ac:chgData name="Excelr Solutions" userId="47a3cd0f619ff8a5" providerId="LiveId" clId="{16188E04-221B-40F4-9C88-D00A30772533}" dt="2023-09-07T03:18:48.733" v="138"/>
          <ac:inkMkLst>
            <pc:docMk/>
            <pc:sldMk cId="4111123536" sldId="284"/>
            <ac:inkMk id="16" creationId="{68CE4C6C-650E-E1F6-056F-F9AE6686E563}"/>
          </ac:inkMkLst>
        </pc:inkChg>
        <pc:inkChg chg="add del mod">
          <ac:chgData name="Excelr Solutions" userId="47a3cd0f619ff8a5" providerId="LiveId" clId="{16188E04-221B-40F4-9C88-D00A30772533}" dt="2023-09-07T03:18:48.724" v="132"/>
          <ac:inkMkLst>
            <pc:docMk/>
            <pc:sldMk cId="4111123536" sldId="284"/>
            <ac:inkMk id="17" creationId="{22414BED-68C6-A62A-BCE2-B68543231874}"/>
          </ac:inkMkLst>
        </pc:inkChg>
        <pc:inkChg chg="add del mod">
          <ac:chgData name="Excelr Solutions" userId="47a3cd0f619ff8a5" providerId="LiveId" clId="{16188E04-221B-40F4-9C88-D00A30772533}" dt="2023-09-07T03:18:48.733" v="137"/>
          <ac:inkMkLst>
            <pc:docMk/>
            <pc:sldMk cId="4111123536" sldId="284"/>
            <ac:inkMk id="18" creationId="{FB8EE344-AF6D-0BA4-48E5-472B3B389F02}"/>
          </ac:inkMkLst>
        </pc:inkChg>
        <pc:inkChg chg="add del mod">
          <ac:chgData name="Excelr Solutions" userId="47a3cd0f619ff8a5" providerId="LiveId" clId="{16188E04-221B-40F4-9C88-D00A30772533}" dt="2023-09-07T03:18:48.727" v="133"/>
          <ac:inkMkLst>
            <pc:docMk/>
            <pc:sldMk cId="4111123536" sldId="284"/>
            <ac:inkMk id="19" creationId="{35A12F3B-D29C-34B2-B738-295DAF9AFAB4}"/>
          </ac:inkMkLst>
        </pc:inkChg>
        <pc:inkChg chg="add del mod">
          <ac:chgData name="Excelr Solutions" userId="47a3cd0f619ff8a5" providerId="LiveId" clId="{16188E04-221B-40F4-9C88-D00A30772533}" dt="2023-09-07T03:18:48.732" v="135"/>
          <ac:inkMkLst>
            <pc:docMk/>
            <pc:sldMk cId="4111123536" sldId="284"/>
            <ac:inkMk id="20" creationId="{B8599FAF-A24F-618C-81ED-500E7E230706}"/>
          </ac:inkMkLst>
        </pc:inkChg>
        <pc:inkChg chg="add del mod">
          <ac:chgData name="Excelr Solutions" userId="47a3cd0f619ff8a5" providerId="LiveId" clId="{16188E04-221B-40F4-9C88-D00A30772533}" dt="2023-09-07T03:18:48.731" v="134"/>
          <ac:inkMkLst>
            <pc:docMk/>
            <pc:sldMk cId="4111123536" sldId="284"/>
            <ac:inkMk id="21" creationId="{6E4D74A5-2430-35F0-F08B-5DB7C5004695}"/>
          </ac:inkMkLst>
        </pc:inkChg>
      </pc:sldChg>
      <pc:sldChg chg="addSp delSp modSp mod">
        <pc:chgData name="Excelr Solutions" userId="47a3cd0f619ff8a5" providerId="LiveId" clId="{16188E04-221B-40F4-9C88-D00A30772533}" dt="2023-09-28T18:03:50.531" v="178" actId="478"/>
        <pc:sldMkLst>
          <pc:docMk/>
          <pc:sldMk cId="3503040696" sldId="285"/>
        </pc:sldMkLst>
        <pc:grpChg chg="del mod">
          <ac:chgData name="Excelr Solutions" userId="47a3cd0f619ff8a5" providerId="LiveId" clId="{16188E04-221B-40F4-9C88-D00A30772533}" dt="2023-09-07T03:26:27.082" v="157"/>
          <ac:grpSpMkLst>
            <pc:docMk/>
            <pc:sldMk cId="3503040696" sldId="285"/>
            <ac:grpSpMk id="7" creationId="{985812B6-E758-D7C4-A9B3-025A2947AFAF}"/>
          </ac:grpSpMkLst>
        </pc:grpChg>
        <pc:grpChg chg="del mod">
          <ac:chgData name="Excelr Solutions" userId="47a3cd0f619ff8a5" providerId="LiveId" clId="{16188E04-221B-40F4-9C88-D00A30772533}" dt="2023-09-28T18:03:50.531" v="178" actId="478"/>
          <ac:grpSpMkLst>
            <pc:docMk/>
            <pc:sldMk cId="3503040696" sldId="285"/>
            <ac:grpSpMk id="23" creationId="{D80339C6-9778-24FB-25E1-5DC7F42B2E9A}"/>
          </ac:grpSpMkLst>
        </pc:grp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4" creationId="{7BB34D10-EEAD-35EF-8EED-1816A8514F45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6" creationId="{B8A7E782-81A2-11AB-999A-F7104E5395CF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8" creationId="{18A9A59F-E104-CDEA-8A91-A993F6D3E1DA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9" creationId="{B13E82D8-E765-B745-2DE0-E2CBAEF1B62B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0" creationId="{B1596868-82F7-2561-7CF5-5E5ED029B8F3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1" creationId="{EAE5D03A-ED22-0615-3D00-B55D9E159601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2" creationId="{632123E1-5CD6-C71F-99EE-28A4402F51EC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3" creationId="{3F09305E-9692-98F2-31BB-D103F880DF6A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4" creationId="{B6993D1E-FBAE-7FAD-9EAA-32B94B2CA3E0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5" creationId="{C3BBD754-1414-D923-8B4E-D55161BCED3F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6" creationId="{375D6F24-F845-30CE-9EEB-161DC8138585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7" creationId="{A10B64E3-D8D6-6800-69AB-C1A4018C2585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8" creationId="{E3DAAE2D-29E1-1DB0-CFAA-4352E70A371D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19" creationId="{C512DDC6-5121-8B17-A01C-B26928A0B2CC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20" creationId="{52C0D8FE-80CF-3D07-B973-EFCAEA1E5FCD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21" creationId="{B15064F7-3445-F35C-29BB-71E68D90DE32}"/>
          </ac:inkMkLst>
        </pc:inkChg>
        <pc:inkChg chg="add mod">
          <ac:chgData name="Excelr Solutions" userId="47a3cd0f619ff8a5" providerId="LiveId" clId="{16188E04-221B-40F4-9C88-D00A30772533}" dt="2023-09-07T03:26:27.082" v="157"/>
          <ac:inkMkLst>
            <pc:docMk/>
            <pc:sldMk cId="3503040696" sldId="285"/>
            <ac:inkMk id="22" creationId="{DFC182C2-06F2-990A-D2C7-3F33A97155D0}"/>
          </ac:inkMkLst>
        </pc:inkChg>
      </pc:sldChg>
      <pc:sldChg chg="addSp delSp modSp mod">
        <pc:chgData name="Excelr Solutions" userId="47a3cd0f619ff8a5" providerId="LiveId" clId="{16188E04-221B-40F4-9C88-D00A30772533}" dt="2023-09-28T18:04:10.819" v="181" actId="478"/>
        <pc:sldMkLst>
          <pc:docMk/>
          <pc:sldMk cId="148478983" sldId="287"/>
        </pc:sldMkLst>
        <pc:grpChg chg="del mod">
          <ac:chgData name="Excelr Solutions" userId="47a3cd0f619ff8a5" providerId="LiveId" clId="{16188E04-221B-40F4-9C88-D00A30772533}" dt="2023-09-07T13:15:11.114" v="172"/>
          <ac:grpSpMkLst>
            <pc:docMk/>
            <pc:sldMk cId="148478983" sldId="287"/>
            <ac:grpSpMk id="14" creationId="{6B9EB11E-2F76-768C-E8B5-6843096269B2}"/>
          </ac:grpSpMkLst>
        </pc:grpChg>
        <pc:grpChg chg="del mod">
          <ac:chgData name="Excelr Solutions" userId="47a3cd0f619ff8a5" providerId="LiveId" clId="{16188E04-221B-40F4-9C88-D00A30772533}" dt="2023-09-07T13:15:11.114" v="172"/>
          <ac:grpSpMkLst>
            <pc:docMk/>
            <pc:sldMk cId="148478983" sldId="287"/>
            <ac:grpSpMk id="15" creationId="{C3751AC7-73A3-355A-A8E6-47EF4C212532}"/>
          </ac:grpSpMkLst>
        </pc:grpChg>
        <pc:grpChg chg="del mod">
          <ac:chgData name="Excelr Solutions" userId="47a3cd0f619ff8a5" providerId="LiveId" clId="{16188E04-221B-40F4-9C88-D00A30772533}" dt="2023-09-28T18:04:06.057" v="179" actId="478"/>
          <ac:grpSpMkLst>
            <pc:docMk/>
            <pc:sldMk cId="148478983" sldId="287"/>
            <ac:grpSpMk id="20" creationId="{A8C5B55C-587E-0D22-CBDC-9F1D941631E9}"/>
          </ac:grpSpMkLst>
        </pc:grpChg>
        <pc:grpChg chg="del mod">
          <ac:chgData name="Excelr Solutions" userId="47a3cd0f619ff8a5" providerId="LiveId" clId="{16188E04-221B-40F4-9C88-D00A30772533}" dt="2023-09-28T18:04:08.664" v="180" actId="478"/>
          <ac:grpSpMkLst>
            <pc:docMk/>
            <pc:sldMk cId="148478983" sldId="287"/>
            <ac:grpSpMk id="21" creationId="{5C14798A-769E-548B-2320-B02F1296124B}"/>
          </ac:grpSpMkLst>
        </pc:grpChg>
        <pc:inkChg chg="add del">
          <ac:chgData name="Excelr Solutions" userId="47a3cd0f619ff8a5" providerId="LiveId" clId="{16188E04-221B-40F4-9C88-D00A30772533}" dt="2023-09-28T18:04:10.819" v="181" actId="478"/>
          <ac:inkMkLst>
            <pc:docMk/>
            <pc:sldMk cId="148478983" sldId="287"/>
            <ac:inkMk id="4" creationId="{9C84AD82-E372-6306-67FA-389677B60C31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5" creationId="{F104FCA3-0BBC-51AA-143C-12D90C1EAE18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6" creationId="{DA215C4B-848B-6B38-B4E1-30D638D493D9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8" creationId="{53D034F9-BB24-C323-616B-87FFD359F203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9" creationId="{2B4CCBBB-4B48-8BAF-DAF9-794D185ECD86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10" creationId="{F62FD12A-7A66-2195-B0D2-E2622C121BC0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11" creationId="{F5B7F888-12C4-8C9F-3894-11754A130D95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12" creationId="{EACF5C55-2DE2-296B-34CF-B69325D637C1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13" creationId="{8C2CA404-61B9-6007-64BF-8E2E7A0316E3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16" creationId="{F4C35CA9-CE5D-672B-7A0B-21664EF25B08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17" creationId="{B9258BB5-9D90-8498-FFCD-73039948D564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18" creationId="{38FDCD76-7204-82D1-D020-161D846C9606}"/>
          </ac:inkMkLst>
        </pc:inkChg>
        <pc:inkChg chg="add mod">
          <ac:chgData name="Excelr Solutions" userId="47a3cd0f619ff8a5" providerId="LiveId" clId="{16188E04-221B-40F4-9C88-D00A30772533}" dt="2023-09-07T13:15:11.114" v="172"/>
          <ac:inkMkLst>
            <pc:docMk/>
            <pc:sldMk cId="148478983" sldId="287"/>
            <ac:inkMk id="19" creationId="{5082BCCA-A18D-3EA3-72A6-93D41FBD401B}"/>
          </ac:inkMkLst>
        </pc:inkChg>
      </pc:sldChg>
      <pc:sldChg chg="modSp mod">
        <pc:chgData name="Excelr Solutions" userId="47a3cd0f619ff8a5" providerId="LiveId" clId="{16188E04-221B-40F4-9C88-D00A30772533}" dt="2023-09-05T06:45:01.368" v="74" actId="1037"/>
        <pc:sldMkLst>
          <pc:docMk/>
          <pc:sldMk cId="3218131630" sldId="288"/>
        </pc:sldMkLst>
        <pc:picChg chg="mod">
          <ac:chgData name="Excelr Solutions" userId="47a3cd0f619ff8a5" providerId="LiveId" clId="{16188E04-221B-40F4-9C88-D00A30772533}" dt="2023-09-05T06:45:01.368" v="74" actId="1037"/>
          <ac:picMkLst>
            <pc:docMk/>
            <pc:sldMk cId="3218131630" sldId="288"/>
            <ac:picMk id="7" creationId="{E3FAD68D-2B85-CF95-BAFE-EFB9F9A48E47}"/>
          </ac:picMkLst>
        </pc:picChg>
      </pc:sldChg>
      <pc:sldChg chg="delSp modSp mod">
        <pc:chgData name="Excelr Solutions" userId="47a3cd0f619ff8a5" providerId="LiveId" clId="{16188E04-221B-40F4-9C88-D00A30772533}" dt="2023-09-05T06:45:20.553" v="78" actId="478"/>
        <pc:sldMkLst>
          <pc:docMk/>
          <pc:sldMk cId="12710596" sldId="290"/>
        </pc:sldMkLst>
        <pc:grpChg chg="del">
          <ac:chgData name="Excelr Solutions" userId="47a3cd0f619ff8a5" providerId="LiveId" clId="{16188E04-221B-40F4-9C88-D00A30772533}" dt="2023-09-05T06:45:18.430" v="77" actId="478"/>
          <ac:grpSpMkLst>
            <pc:docMk/>
            <pc:sldMk cId="12710596" sldId="290"/>
            <ac:grpSpMk id="7" creationId="{6644A798-BC93-8268-6DAB-EE807B8274F1}"/>
          </ac:grpSpMkLst>
        </pc:grpChg>
        <pc:grpChg chg="del mod">
          <ac:chgData name="Excelr Solutions" userId="47a3cd0f619ff8a5" providerId="LiveId" clId="{16188E04-221B-40F4-9C88-D00A30772533}" dt="2023-09-05T06:45:16.677" v="76" actId="478"/>
          <ac:grpSpMkLst>
            <pc:docMk/>
            <pc:sldMk cId="12710596" sldId="290"/>
            <ac:grpSpMk id="13" creationId="{59B5DF8C-3649-6924-7407-5C534FA81808}"/>
          </ac:grpSpMkLst>
        </pc:grpChg>
        <pc:inkChg chg="del">
          <ac:chgData name="Excelr Solutions" userId="47a3cd0f619ff8a5" providerId="LiveId" clId="{16188E04-221B-40F4-9C88-D00A30772533}" dt="2023-09-05T06:45:20.553" v="78" actId="478"/>
          <ac:inkMkLst>
            <pc:docMk/>
            <pc:sldMk cId="12710596" sldId="290"/>
            <ac:inkMk id="14" creationId="{C2D40E70-34DE-A353-6FD8-9F2CA33EDC1D}"/>
          </ac:inkMkLst>
        </pc:inkChg>
      </pc:sldChg>
      <pc:sldChg chg="delSp mod">
        <pc:chgData name="Excelr Solutions" userId="47a3cd0f619ff8a5" providerId="LiveId" clId="{16188E04-221B-40F4-9C88-D00A30772533}" dt="2023-09-05T06:47:15.791" v="81" actId="478"/>
        <pc:sldMkLst>
          <pc:docMk/>
          <pc:sldMk cId="709376624" sldId="291"/>
        </pc:sldMkLst>
        <pc:grpChg chg="del">
          <ac:chgData name="Excelr Solutions" userId="47a3cd0f619ff8a5" providerId="LiveId" clId="{16188E04-221B-40F4-9C88-D00A30772533}" dt="2023-09-05T06:47:00.691" v="79" actId="478"/>
          <ac:grpSpMkLst>
            <pc:docMk/>
            <pc:sldMk cId="709376624" sldId="291"/>
            <ac:grpSpMk id="19" creationId="{6000C118-45F1-6A63-30F1-76011CBF0B39}"/>
          </ac:grpSpMkLst>
        </pc:grpChg>
        <pc:inkChg chg="del">
          <ac:chgData name="Excelr Solutions" userId="47a3cd0f619ff8a5" providerId="LiveId" clId="{16188E04-221B-40F4-9C88-D00A30772533}" dt="2023-09-05T06:47:14.053" v="80" actId="478"/>
          <ac:inkMkLst>
            <pc:docMk/>
            <pc:sldMk cId="709376624" sldId="291"/>
            <ac:inkMk id="20" creationId="{28638B19-2054-EE23-249F-C6BF6B4B46CE}"/>
          </ac:inkMkLst>
        </pc:inkChg>
        <pc:inkChg chg="del">
          <ac:chgData name="Excelr Solutions" userId="47a3cd0f619ff8a5" providerId="LiveId" clId="{16188E04-221B-40F4-9C88-D00A30772533}" dt="2023-09-05T06:47:15.791" v="81" actId="478"/>
          <ac:inkMkLst>
            <pc:docMk/>
            <pc:sldMk cId="709376624" sldId="291"/>
            <ac:inkMk id="21" creationId="{7B87FBF8-5407-018A-5B1A-5028489360E2}"/>
          </ac:inkMkLst>
        </pc:inkChg>
      </pc:sldChg>
      <pc:sldChg chg="addSp delSp modSp mod">
        <pc:chgData name="Excelr Solutions" userId="47a3cd0f619ff8a5" providerId="LiveId" clId="{16188E04-221B-40F4-9C88-D00A30772533}" dt="2023-09-05T06:49:38.211" v="97" actId="478"/>
        <pc:sldMkLst>
          <pc:docMk/>
          <pc:sldMk cId="1482196065" sldId="292"/>
        </pc:sldMkLst>
        <pc:grpChg chg="del">
          <ac:chgData name="Excelr Solutions" userId="47a3cd0f619ff8a5" providerId="LiveId" clId="{16188E04-221B-40F4-9C88-D00A30772533}" dt="2023-09-05T06:47:33.028" v="88" actId="478"/>
          <ac:grpSpMkLst>
            <pc:docMk/>
            <pc:sldMk cId="1482196065" sldId="292"/>
            <ac:grpSpMk id="22" creationId="{8D93EA3B-B08D-77BA-0CCF-CF540832386E}"/>
          </ac:grpSpMkLst>
        </pc:grpChg>
        <pc:grpChg chg="del mod">
          <ac:chgData name="Excelr Solutions" userId="47a3cd0f619ff8a5" providerId="LiveId" clId="{16188E04-221B-40F4-9C88-D00A30772533}" dt="2023-09-05T06:47:30.583" v="87" actId="478"/>
          <ac:grpSpMkLst>
            <pc:docMk/>
            <pc:sldMk cId="1482196065" sldId="292"/>
            <ac:grpSpMk id="32" creationId="{8F8148D1-ED5E-D925-A797-E0FFF1073D1E}"/>
          </ac:grpSpMkLst>
        </pc:grpChg>
        <pc:grpChg chg="del mod">
          <ac:chgData name="Excelr Solutions" userId="47a3cd0f619ff8a5" providerId="LiveId" clId="{16188E04-221B-40F4-9C88-D00A30772533}" dt="2023-09-05T06:47:22.327" v="83" actId="478"/>
          <ac:grpSpMkLst>
            <pc:docMk/>
            <pc:sldMk cId="1482196065" sldId="292"/>
            <ac:grpSpMk id="33" creationId="{8D9AA41A-FEE5-D8FF-95CC-526C895607EA}"/>
          </ac:grpSpMkLst>
        </pc:grpChg>
        <pc:picChg chg="add del">
          <ac:chgData name="Excelr Solutions" userId="47a3cd0f619ff8a5" providerId="LiveId" clId="{16188E04-221B-40F4-9C88-D00A30772533}" dt="2023-09-05T06:49:35.123" v="96" actId="478"/>
          <ac:picMkLst>
            <pc:docMk/>
            <pc:sldMk cId="1482196065" sldId="292"/>
            <ac:picMk id="5" creationId="{22E3EC3C-9938-F881-4059-468931067BA1}"/>
          </ac:picMkLst>
        </pc:picChg>
        <pc:inkChg chg="del">
          <ac:chgData name="Excelr Solutions" userId="47a3cd0f619ff8a5" providerId="LiveId" clId="{16188E04-221B-40F4-9C88-D00A30772533}" dt="2023-09-05T06:47:43.538" v="92" actId="478"/>
          <ac:inkMkLst>
            <pc:docMk/>
            <pc:sldMk cId="1482196065" sldId="292"/>
            <ac:inkMk id="4" creationId="{AD113760-49DF-73D5-0094-07697551C316}"/>
          </ac:inkMkLst>
        </pc:inkChg>
        <pc:inkChg chg="del">
          <ac:chgData name="Excelr Solutions" userId="47a3cd0f619ff8a5" providerId="LiveId" clId="{16188E04-221B-40F4-9C88-D00A30772533}" dt="2023-09-05T06:49:38.211" v="97" actId="478"/>
          <ac:inkMkLst>
            <pc:docMk/>
            <pc:sldMk cId="1482196065" sldId="292"/>
            <ac:inkMk id="6" creationId="{CF014764-1508-C0B1-3304-A32C74642099}"/>
          </ac:inkMkLst>
        </pc:inkChg>
        <pc:inkChg chg="del">
          <ac:chgData name="Excelr Solutions" userId="47a3cd0f619ff8a5" providerId="LiveId" clId="{16188E04-221B-40F4-9C88-D00A30772533}" dt="2023-09-05T06:47:46.636" v="93" actId="478"/>
          <ac:inkMkLst>
            <pc:docMk/>
            <pc:sldMk cId="1482196065" sldId="292"/>
            <ac:inkMk id="7" creationId="{C904A91F-0800-032A-35D1-50FA17813E4A}"/>
          </ac:inkMkLst>
        </pc:inkChg>
        <pc:inkChg chg="del">
          <ac:chgData name="Excelr Solutions" userId="47a3cd0f619ff8a5" providerId="LiveId" clId="{16188E04-221B-40F4-9C88-D00A30772533}" dt="2023-09-05T06:47:39.335" v="90" actId="478"/>
          <ac:inkMkLst>
            <pc:docMk/>
            <pc:sldMk cId="1482196065" sldId="292"/>
            <ac:inkMk id="8" creationId="{BA4AD7F9-10C6-ABA7-104B-10AF6855F707}"/>
          </ac:inkMkLst>
        </pc:inkChg>
        <pc:inkChg chg="del">
          <ac:chgData name="Excelr Solutions" userId="47a3cd0f619ff8a5" providerId="LiveId" clId="{16188E04-221B-40F4-9C88-D00A30772533}" dt="2023-09-05T06:47:37.036" v="89" actId="478"/>
          <ac:inkMkLst>
            <pc:docMk/>
            <pc:sldMk cId="1482196065" sldId="292"/>
            <ac:inkMk id="9" creationId="{EACEC3CD-285A-35A3-67C9-F79244695F94}"/>
          </ac:inkMkLst>
        </pc:inkChg>
        <pc:inkChg chg="del">
          <ac:chgData name="Excelr Solutions" userId="47a3cd0f619ff8a5" providerId="LiveId" clId="{16188E04-221B-40F4-9C88-D00A30772533}" dt="2023-09-05T06:49:29.864" v="94" actId="478"/>
          <ac:inkMkLst>
            <pc:docMk/>
            <pc:sldMk cId="1482196065" sldId="292"/>
            <ac:inkMk id="10" creationId="{5FCEBF9D-A861-B9A1-4334-862ECD2DEBF7}"/>
          </ac:inkMkLst>
        </pc:inkChg>
        <pc:inkChg chg="del">
          <ac:chgData name="Excelr Solutions" userId="47a3cd0f619ff8a5" providerId="LiveId" clId="{16188E04-221B-40F4-9C88-D00A30772533}" dt="2023-09-05T06:47:41.263" v="91" actId="478"/>
          <ac:inkMkLst>
            <pc:docMk/>
            <pc:sldMk cId="1482196065" sldId="292"/>
            <ac:inkMk id="11" creationId="{1AE0C3C1-8776-C457-EB93-858C636E8810}"/>
          </ac:inkMkLst>
        </pc:inkChg>
      </pc:sldChg>
      <pc:sldChg chg="addSp modSp new mod">
        <pc:chgData name="Excelr Solutions" userId="47a3cd0f619ff8a5" providerId="LiveId" clId="{16188E04-221B-40F4-9C88-D00A30772533}" dt="2023-08-29T08:09:04.709" v="29" actId="14100"/>
        <pc:sldMkLst>
          <pc:docMk/>
          <pc:sldMk cId="2469322946" sldId="303"/>
        </pc:sldMkLst>
        <pc:picChg chg="add mod">
          <ac:chgData name="Excelr Solutions" userId="47a3cd0f619ff8a5" providerId="LiveId" clId="{16188E04-221B-40F4-9C88-D00A30772533}" dt="2023-08-29T08:09:04.709" v="29" actId="14100"/>
          <ac:picMkLst>
            <pc:docMk/>
            <pc:sldMk cId="2469322946" sldId="303"/>
            <ac:picMk id="5" creationId="{6537679F-B1C1-9E0C-50AB-314F96BF0DFE}"/>
          </ac:picMkLst>
        </pc:picChg>
      </pc:sldChg>
      <pc:sldChg chg="addSp modSp new mod">
        <pc:chgData name="Excelr Solutions" userId="47a3cd0f619ff8a5" providerId="LiveId" clId="{16188E04-221B-40F4-9C88-D00A30772533}" dt="2023-08-29T08:10:44.748" v="33" actId="14100"/>
        <pc:sldMkLst>
          <pc:docMk/>
          <pc:sldMk cId="841860271" sldId="304"/>
        </pc:sldMkLst>
        <pc:picChg chg="add mod">
          <ac:chgData name="Excelr Solutions" userId="47a3cd0f619ff8a5" providerId="LiveId" clId="{16188E04-221B-40F4-9C88-D00A30772533}" dt="2023-08-29T08:10:44.748" v="33" actId="14100"/>
          <ac:picMkLst>
            <pc:docMk/>
            <pc:sldMk cId="841860271" sldId="304"/>
            <ac:picMk id="5" creationId="{3A707FBE-1105-8105-6A18-CF19BE93C46F}"/>
          </ac:picMkLst>
        </pc:picChg>
      </pc:sldChg>
      <pc:sldChg chg="addSp modSp new mod">
        <pc:chgData name="Excelr Solutions" userId="47a3cd0f619ff8a5" providerId="LiveId" clId="{16188E04-221B-40F4-9C88-D00A30772533}" dt="2023-08-29T08:11:53.461" v="37" actId="14100"/>
        <pc:sldMkLst>
          <pc:docMk/>
          <pc:sldMk cId="3353366542" sldId="305"/>
        </pc:sldMkLst>
        <pc:picChg chg="add mod">
          <ac:chgData name="Excelr Solutions" userId="47a3cd0f619ff8a5" providerId="LiveId" clId="{16188E04-221B-40F4-9C88-D00A30772533}" dt="2023-08-29T08:11:53.461" v="37" actId="14100"/>
          <ac:picMkLst>
            <pc:docMk/>
            <pc:sldMk cId="3353366542" sldId="305"/>
            <ac:picMk id="5" creationId="{6ADA4AC3-3AF4-5E8D-CDD1-32114857C140}"/>
          </ac:picMkLst>
        </pc:picChg>
      </pc:sldChg>
      <pc:sldChg chg="addSp modSp new mod">
        <pc:chgData name="Excelr Solutions" userId="47a3cd0f619ff8a5" providerId="LiveId" clId="{16188E04-221B-40F4-9C88-D00A30772533}" dt="2023-08-29T08:12:33.977" v="40" actId="14100"/>
        <pc:sldMkLst>
          <pc:docMk/>
          <pc:sldMk cId="3797549882" sldId="306"/>
        </pc:sldMkLst>
        <pc:picChg chg="add mod">
          <ac:chgData name="Excelr Solutions" userId="47a3cd0f619ff8a5" providerId="LiveId" clId="{16188E04-221B-40F4-9C88-D00A30772533}" dt="2023-08-29T08:12:33.977" v="40" actId="14100"/>
          <ac:picMkLst>
            <pc:docMk/>
            <pc:sldMk cId="3797549882" sldId="306"/>
            <ac:picMk id="5" creationId="{7D342396-EACA-E816-E306-5131C86A424C}"/>
          </ac:picMkLst>
        </pc:picChg>
      </pc:sldChg>
      <pc:sldChg chg="addSp delSp modSp new mod">
        <pc:chgData name="Excelr Solutions" userId="47a3cd0f619ff8a5" providerId="LiveId" clId="{16188E04-221B-40F4-9C88-D00A30772533}" dt="2023-08-29T08:13:26.339" v="47" actId="14100"/>
        <pc:sldMkLst>
          <pc:docMk/>
          <pc:sldMk cId="3350844451" sldId="307"/>
        </pc:sldMkLst>
        <pc:spChg chg="del">
          <ac:chgData name="Excelr Solutions" userId="47a3cd0f619ff8a5" providerId="LiveId" clId="{16188E04-221B-40F4-9C88-D00A30772533}" dt="2023-08-29T08:13:10.170" v="44" actId="22"/>
          <ac:spMkLst>
            <pc:docMk/>
            <pc:sldMk cId="3350844451" sldId="307"/>
            <ac:spMk id="3" creationId="{8618BBE9-BB0A-BC56-34F8-9E9B20EC782B}"/>
          </ac:spMkLst>
        </pc:spChg>
        <pc:picChg chg="add del">
          <ac:chgData name="Excelr Solutions" userId="47a3cd0f619ff8a5" providerId="LiveId" clId="{16188E04-221B-40F4-9C88-D00A30772533}" dt="2023-08-29T08:13:07.082" v="43" actId="22"/>
          <ac:picMkLst>
            <pc:docMk/>
            <pc:sldMk cId="3350844451" sldId="307"/>
            <ac:picMk id="5" creationId="{175E065B-7C2A-08B4-3C3E-B00EE4704BE9}"/>
          </ac:picMkLst>
        </pc:picChg>
        <pc:picChg chg="add mod ord">
          <ac:chgData name="Excelr Solutions" userId="47a3cd0f619ff8a5" providerId="LiveId" clId="{16188E04-221B-40F4-9C88-D00A30772533}" dt="2023-08-29T08:13:26.339" v="47" actId="14100"/>
          <ac:picMkLst>
            <pc:docMk/>
            <pc:sldMk cId="3350844451" sldId="307"/>
            <ac:picMk id="7" creationId="{D20BEA26-DC62-3AF5-FE55-AD2CBC48317C}"/>
          </ac:picMkLst>
        </pc:picChg>
      </pc:sldChg>
      <pc:sldChg chg="addSp new mod">
        <pc:chgData name="Excelr Solutions" userId="47a3cd0f619ff8a5" providerId="LiveId" clId="{16188E04-221B-40F4-9C88-D00A30772533}" dt="2023-08-29T08:14:52.874" v="49" actId="22"/>
        <pc:sldMkLst>
          <pc:docMk/>
          <pc:sldMk cId="1487730097" sldId="308"/>
        </pc:sldMkLst>
        <pc:picChg chg="add">
          <ac:chgData name="Excelr Solutions" userId="47a3cd0f619ff8a5" providerId="LiveId" clId="{16188E04-221B-40F4-9C88-D00A30772533}" dt="2023-08-29T08:14:52.874" v="49" actId="22"/>
          <ac:picMkLst>
            <pc:docMk/>
            <pc:sldMk cId="1487730097" sldId="308"/>
            <ac:picMk id="5" creationId="{7E15196E-A231-70DA-CB26-8338C465BAE7}"/>
          </ac:picMkLst>
        </pc:picChg>
      </pc:sldChg>
      <pc:sldChg chg="addSp delSp modSp new mod">
        <pc:chgData name="Excelr Solutions" userId="47a3cd0f619ff8a5" providerId="LiveId" clId="{16188E04-221B-40F4-9C88-D00A30772533}" dt="2023-08-29T08:18:08.742" v="57" actId="14100"/>
        <pc:sldMkLst>
          <pc:docMk/>
          <pc:sldMk cId="710719331" sldId="309"/>
        </pc:sldMkLst>
        <pc:spChg chg="del">
          <ac:chgData name="Excelr Solutions" userId="47a3cd0f619ff8a5" providerId="LiveId" clId="{16188E04-221B-40F4-9C88-D00A30772533}" dt="2023-08-29T08:17:53.833" v="53" actId="22"/>
          <ac:spMkLst>
            <pc:docMk/>
            <pc:sldMk cId="710719331" sldId="309"/>
            <ac:spMk id="3" creationId="{9771B27D-FEC1-FF58-C508-E83D43A913BA}"/>
          </ac:spMkLst>
        </pc:spChg>
        <pc:picChg chg="add del">
          <ac:chgData name="Excelr Solutions" userId="47a3cd0f619ff8a5" providerId="LiveId" clId="{16188E04-221B-40F4-9C88-D00A30772533}" dt="2023-08-29T08:17:50.857" v="52" actId="22"/>
          <ac:picMkLst>
            <pc:docMk/>
            <pc:sldMk cId="710719331" sldId="309"/>
            <ac:picMk id="5" creationId="{BF495FFC-7F75-7DBA-2D33-14FF0BF3FDBF}"/>
          </ac:picMkLst>
        </pc:picChg>
        <pc:picChg chg="add mod ord">
          <ac:chgData name="Excelr Solutions" userId="47a3cd0f619ff8a5" providerId="LiveId" clId="{16188E04-221B-40F4-9C88-D00A30772533}" dt="2023-08-29T08:18:08.742" v="57" actId="14100"/>
          <ac:picMkLst>
            <pc:docMk/>
            <pc:sldMk cId="710719331" sldId="309"/>
            <ac:picMk id="7" creationId="{3C0AEC96-AFF2-F444-65D6-1C66DCC15AF5}"/>
          </ac:picMkLst>
        </pc:picChg>
      </pc:sldChg>
      <pc:sldChg chg="addSp modSp new mod">
        <pc:chgData name="Excelr Solutions" userId="47a3cd0f619ff8a5" providerId="LiveId" clId="{16188E04-221B-40F4-9C88-D00A30772533}" dt="2023-08-29T08:41:28.292" v="61" actId="14100"/>
        <pc:sldMkLst>
          <pc:docMk/>
          <pc:sldMk cId="123942861" sldId="310"/>
        </pc:sldMkLst>
        <pc:picChg chg="add mod">
          <ac:chgData name="Excelr Solutions" userId="47a3cd0f619ff8a5" providerId="LiveId" clId="{16188E04-221B-40F4-9C88-D00A30772533}" dt="2023-08-29T08:41:28.292" v="61" actId="14100"/>
          <ac:picMkLst>
            <pc:docMk/>
            <pc:sldMk cId="123942861" sldId="310"/>
            <ac:picMk id="5" creationId="{678187DE-8334-2C9D-8885-C3BA4C1DE5C9}"/>
          </ac:picMkLst>
        </pc:picChg>
      </pc:sldChg>
      <pc:sldChg chg="addSp modSp new mod">
        <pc:chgData name="Excelr Solutions" userId="47a3cd0f619ff8a5" providerId="LiveId" clId="{16188E04-221B-40F4-9C88-D00A30772533}" dt="2023-08-29T08:44:16.150" v="66" actId="14100"/>
        <pc:sldMkLst>
          <pc:docMk/>
          <pc:sldMk cId="1753937860" sldId="311"/>
        </pc:sldMkLst>
        <pc:picChg chg="add mod">
          <ac:chgData name="Excelr Solutions" userId="47a3cd0f619ff8a5" providerId="LiveId" clId="{16188E04-221B-40F4-9C88-D00A30772533}" dt="2023-08-29T08:44:16.150" v="66" actId="14100"/>
          <ac:picMkLst>
            <pc:docMk/>
            <pc:sldMk cId="1753937860" sldId="311"/>
            <ac:picMk id="5" creationId="{242287CB-A52C-6C03-F317-0D75CC86E5C1}"/>
          </ac:picMkLst>
        </pc:picChg>
      </pc:sldChg>
      <pc:sldChg chg="new">
        <pc:chgData name="Excelr Solutions" userId="47a3cd0f619ff8a5" providerId="LiveId" clId="{16188E04-221B-40F4-9C88-D00A30772533}" dt="2023-10-08T08:25:28.580" v="200" actId="680"/>
        <pc:sldMkLst>
          <pc:docMk/>
          <pc:sldMk cId="1863776742" sldId="312"/>
        </pc:sldMkLst>
      </pc:sldChg>
      <pc:sldChg chg="addSp new">
        <pc:chgData name="Excelr Solutions" userId="47a3cd0f619ff8a5" providerId="LiveId" clId="{16188E04-221B-40F4-9C88-D00A30772533}" dt="2023-10-08T08:25:42.070" v="204"/>
        <pc:sldMkLst>
          <pc:docMk/>
          <pc:sldMk cId="2791378090" sldId="313"/>
        </pc:sldMkLst>
        <pc:picChg chg="add">
          <ac:chgData name="Excelr Solutions" userId="47a3cd0f619ff8a5" providerId="LiveId" clId="{16188E04-221B-40F4-9C88-D00A30772533}" dt="2023-10-08T08:25:42.070" v="204"/>
          <ac:picMkLst>
            <pc:docMk/>
            <pc:sldMk cId="2791378090" sldId="313"/>
            <ac:picMk id="2050" creationId="{AA54CB0A-454E-74B9-F4FF-5EEAC7C008B5}"/>
          </ac:picMkLst>
        </pc:picChg>
      </pc:sldChg>
    </pc:docChg>
  </pc:docChgLst>
  <pc:docChgLst>
    <pc:chgData name="Excelr Solutions" userId="47a3cd0f619ff8a5" providerId="LiveId" clId="{2EEF50FC-C9AD-4904-B4D4-BA0E7152E3CE}"/>
    <pc:docChg chg="undo custSel addSld delSld modSld">
      <pc:chgData name="Excelr Solutions" userId="47a3cd0f619ff8a5" providerId="LiveId" clId="{2EEF50FC-C9AD-4904-B4D4-BA0E7152E3CE}" dt="2023-07-23T06:10:47.099" v="555" actId="9405"/>
      <pc:docMkLst>
        <pc:docMk/>
      </pc:docMkLst>
      <pc:sldChg chg="addSp delSp modSp new mod">
        <pc:chgData name="Excelr Solutions" userId="47a3cd0f619ff8a5" providerId="LiveId" clId="{2EEF50FC-C9AD-4904-B4D4-BA0E7152E3CE}" dt="2023-07-11T16:00:54.704" v="5" actId="14100"/>
        <pc:sldMkLst>
          <pc:docMk/>
          <pc:sldMk cId="3404296565" sldId="256"/>
        </pc:sldMkLst>
        <pc:picChg chg="add del">
          <ac:chgData name="Excelr Solutions" userId="47a3cd0f619ff8a5" providerId="LiveId" clId="{2EEF50FC-C9AD-4904-B4D4-BA0E7152E3CE}" dt="2023-07-11T16:00:47.576" v="2" actId="22"/>
          <ac:picMkLst>
            <pc:docMk/>
            <pc:sldMk cId="3404296565" sldId="256"/>
            <ac:picMk id="5" creationId="{9DB8F3CE-F30D-2666-7416-E792B1509CB4}"/>
          </ac:picMkLst>
        </pc:picChg>
        <pc:picChg chg="add mod">
          <ac:chgData name="Excelr Solutions" userId="47a3cd0f619ff8a5" providerId="LiveId" clId="{2EEF50FC-C9AD-4904-B4D4-BA0E7152E3CE}" dt="2023-07-11T16:00:54.704" v="5" actId="14100"/>
          <ac:picMkLst>
            <pc:docMk/>
            <pc:sldMk cId="3404296565" sldId="256"/>
            <ac:picMk id="7" creationId="{AE13F9B1-D2BD-C834-6FDC-0BF02AA7FA20}"/>
          </ac:picMkLst>
        </pc:picChg>
      </pc:sldChg>
      <pc:sldChg chg="addSp modSp new mod">
        <pc:chgData name="Excelr Solutions" userId="47a3cd0f619ff8a5" providerId="LiveId" clId="{2EEF50FC-C9AD-4904-B4D4-BA0E7152E3CE}" dt="2023-07-15T04:08:59.985" v="79"/>
        <pc:sldMkLst>
          <pc:docMk/>
          <pc:sldMk cId="1576738636" sldId="257"/>
        </pc:sldMkLst>
        <pc:picChg chg="add mod">
          <ac:chgData name="Excelr Solutions" userId="47a3cd0f619ff8a5" providerId="LiveId" clId="{2EEF50FC-C9AD-4904-B4D4-BA0E7152E3CE}" dt="2023-07-11T16:02:19.411" v="11" actId="14100"/>
          <ac:picMkLst>
            <pc:docMk/>
            <pc:sldMk cId="1576738636" sldId="257"/>
            <ac:picMk id="5" creationId="{E881A50D-163C-D1F4-3C25-BC5AA48AB340}"/>
          </ac:picMkLst>
        </pc:picChg>
        <pc:inkChg chg="add">
          <ac:chgData name="Excelr Solutions" userId="47a3cd0f619ff8a5" providerId="LiveId" clId="{2EEF50FC-C9AD-4904-B4D4-BA0E7152E3CE}" dt="2023-07-15T04:08:59.985" v="79"/>
          <ac:inkMkLst>
            <pc:docMk/>
            <pc:sldMk cId="1576738636" sldId="257"/>
            <ac:inkMk id="4" creationId="{857889C5-875B-2066-D3BB-D896451B25B4}"/>
          </ac:inkMkLst>
        </pc:inkChg>
      </pc:sldChg>
      <pc:sldChg chg="addSp modSp new mod">
        <pc:chgData name="Excelr Solutions" userId="47a3cd0f619ff8a5" providerId="LiveId" clId="{2EEF50FC-C9AD-4904-B4D4-BA0E7152E3CE}" dt="2023-07-15T04:08:59.985" v="79"/>
        <pc:sldMkLst>
          <pc:docMk/>
          <pc:sldMk cId="3466824092" sldId="258"/>
        </pc:sldMkLst>
        <pc:picChg chg="add mod">
          <ac:chgData name="Excelr Solutions" userId="47a3cd0f619ff8a5" providerId="LiveId" clId="{2EEF50FC-C9AD-4904-B4D4-BA0E7152E3CE}" dt="2023-07-11T16:03:18.051" v="15" actId="14100"/>
          <ac:picMkLst>
            <pc:docMk/>
            <pc:sldMk cId="3466824092" sldId="258"/>
            <ac:picMk id="5" creationId="{A25B3DA8-79FB-F3F9-6480-B4B554184803}"/>
          </ac:picMkLst>
        </pc:picChg>
        <pc:inkChg chg="add">
          <ac:chgData name="Excelr Solutions" userId="47a3cd0f619ff8a5" providerId="LiveId" clId="{2EEF50FC-C9AD-4904-B4D4-BA0E7152E3CE}" dt="2023-07-15T04:08:59.985" v="79"/>
          <ac:inkMkLst>
            <pc:docMk/>
            <pc:sldMk cId="3466824092" sldId="258"/>
            <ac:inkMk id="4" creationId="{356B3E31-38D4-3A2A-8155-D686AF84EB30}"/>
          </ac:inkMkLst>
        </pc:inkChg>
      </pc:sldChg>
      <pc:sldChg chg="addSp modSp new mod">
        <pc:chgData name="Excelr Solutions" userId="47a3cd0f619ff8a5" providerId="LiveId" clId="{2EEF50FC-C9AD-4904-B4D4-BA0E7152E3CE}" dt="2023-07-15T04:08:59.985" v="79"/>
        <pc:sldMkLst>
          <pc:docMk/>
          <pc:sldMk cId="359613646" sldId="259"/>
        </pc:sldMkLst>
        <pc:picChg chg="add mod">
          <ac:chgData name="Excelr Solutions" userId="47a3cd0f619ff8a5" providerId="LiveId" clId="{2EEF50FC-C9AD-4904-B4D4-BA0E7152E3CE}" dt="2023-07-11T16:05:02.536" v="21" actId="14100"/>
          <ac:picMkLst>
            <pc:docMk/>
            <pc:sldMk cId="359613646" sldId="259"/>
            <ac:picMk id="5" creationId="{3694A2DC-F50A-607F-4BD4-25204CF26806}"/>
          </ac:picMkLst>
        </pc:picChg>
        <pc:inkChg chg="add">
          <ac:chgData name="Excelr Solutions" userId="47a3cd0f619ff8a5" providerId="LiveId" clId="{2EEF50FC-C9AD-4904-B4D4-BA0E7152E3CE}" dt="2023-07-15T04:08:59.985" v="79"/>
          <ac:inkMkLst>
            <pc:docMk/>
            <pc:sldMk cId="359613646" sldId="259"/>
            <ac:inkMk id="4" creationId="{F0CD025D-C648-455D-7193-87AFA9D6E954}"/>
          </ac:inkMkLst>
        </pc:inkChg>
      </pc:sldChg>
      <pc:sldChg chg="addSp modSp new mod">
        <pc:chgData name="Excelr Solutions" userId="47a3cd0f619ff8a5" providerId="LiveId" clId="{2EEF50FC-C9AD-4904-B4D4-BA0E7152E3CE}" dt="2023-07-15T04:10:09.191" v="135" actId="9405"/>
        <pc:sldMkLst>
          <pc:docMk/>
          <pc:sldMk cId="1697804298" sldId="260"/>
        </pc:sldMkLst>
        <pc:grpChg chg="mod">
          <ac:chgData name="Excelr Solutions" userId="47a3cd0f619ff8a5" providerId="LiveId" clId="{2EEF50FC-C9AD-4904-B4D4-BA0E7152E3CE}" dt="2023-07-15T04:09:52.666" v="124"/>
          <ac:grpSpMkLst>
            <pc:docMk/>
            <pc:sldMk cId="1697804298" sldId="260"/>
            <ac:grpSpMk id="49" creationId="{98719D50-361B-7633-C86E-1F4D8F323395}"/>
          </ac:grpSpMkLst>
        </pc:grpChg>
        <pc:picChg chg="add mod">
          <ac:chgData name="Excelr Solutions" userId="47a3cd0f619ff8a5" providerId="LiveId" clId="{2EEF50FC-C9AD-4904-B4D4-BA0E7152E3CE}" dt="2023-07-11T16:06:08.994" v="27" actId="14100"/>
          <ac:picMkLst>
            <pc:docMk/>
            <pc:sldMk cId="1697804298" sldId="260"/>
            <ac:picMk id="5" creationId="{1EAC9820-6FF9-0734-F153-77AC06FDF3C1}"/>
          </ac:picMkLst>
        </pc:picChg>
        <pc:inkChg chg="add">
          <ac:chgData name="Excelr Solutions" userId="47a3cd0f619ff8a5" providerId="LiveId" clId="{2EEF50FC-C9AD-4904-B4D4-BA0E7152E3CE}" dt="2023-07-15T04:09:11.117" v="80" actId="9405"/>
          <ac:inkMkLst>
            <pc:docMk/>
            <pc:sldMk cId="1697804298" sldId="260"/>
            <ac:inkMk id="4" creationId="{815A2AE5-5AD6-AD66-D938-3CC3B65D2328}"/>
          </ac:inkMkLst>
        </pc:inkChg>
        <pc:inkChg chg="add">
          <ac:chgData name="Excelr Solutions" userId="47a3cd0f619ff8a5" providerId="LiveId" clId="{2EEF50FC-C9AD-4904-B4D4-BA0E7152E3CE}" dt="2023-07-15T04:09:11.649" v="81" actId="9405"/>
          <ac:inkMkLst>
            <pc:docMk/>
            <pc:sldMk cId="1697804298" sldId="260"/>
            <ac:inkMk id="6" creationId="{BA5A0437-F592-6D00-71A2-5360E80B8C6D}"/>
          </ac:inkMkLst>
        </pc:inkChg>
        <pc:inkChg chg="add">
          <ac:chgData name="Excelr Solutions" userId="47a3cd0f619ff8a5" providerId="LiveId" clId="{2EEF50FC-C9AD-4904-B4D4-BA0E7152E3CE}" dt="2023-07-15T04:09:12.006" v="82" actId="9405"/>
          <ac:inkMkLst>
            <pc:docMk/>
            <pc:sldMk cId="1697804298" sldId="260"/>
            <ac:inkMk id="7" creationId="{E68CDCAE-A107-7529-470E-3AE7BFD9C696}"/>
          </ac:inkMkLst>
        </pc:inkChg>
        <pc:inkChg chg="add">
          <ac:chgData name="Excelr Solutions" userId="47a3cd0f619ff8a5" providerId="LiveId" clId="{2EEF50FC-C9AD-4904-B4D4-BA0E7152E3CE}" dt="2023-07-15T04:09:12.375" v="83" actId="9405"/>
          <ac:inkMkLst>
            <pc:docMk/>
            <pc:sldMk cId="1697804298" sldId="260"/>
            <ac:inkMk id="8" creationId="{9FF8A273-C7C6-7217-2B24-BF9FD1AFCCCD}"/>
          </ac:inkMkLst>
        </pc:inkChg>
        <pc:inkChg chg="add">
          <ac:chgData name="Excelr Solutions" userId="47a3cd0f619ff8a5" providerId="LiveId" clId="{2EEF50FC-C9AD-4904-B4D4-BA0E7152E3CE}" dt="2023-07-15T04:09:12.700" v="84" actId="9405"/>
          <ac:inkMkLst>
            <pc:docMk/>
            <pc:sldMk cId="1697804298" sldId="260"/>
            <ac:inkMk id="9" creationId="{0B5A7580-C05D-BFD3-DD55-38D05249ABBB}"/>
          </ac:inkMkLst>
        </pc:inkChg>
        <pc:inkChg chg="add">
          <ac:chgData name="Excelr Solutions" userId="47a3cd0f619ff8a5" providerId="LiveId" clId="{2EEF50FC-C9AD-4904-B4D4-BA0E7152E3CE}" dt="2023-07-15T04:09:13.477" v="85" actId="9405"/>
          <ac:inkMkLst>
            <pc:docMk/>
            <pc:sldMk cId="1697804298" sldId="260"/>
            <ac:inkMk id="10" creationId="{E3104DD5-5016-86B4-03EF-F714D2C7C85F}"/>
          </ac:inkMkLst>
        </pc:inkChg>
        <pc:inkChg chg="add">
          <ac:chgData name="Excelr Solutions" userId="47a3cd0f619ff8a5" providerId="LiveId" clId="{2EEF50FC-C9AD-4904-B4D4-BA0E7152E3CE}" dt="2023-07-15T04:09:14.271" v="86" actId="9405"/>
          <ac:inkMkLst>
            <pc:docMk/>
            <pc:sldMk cId="1697804298" sldId="260"/>
            <ac:inkMk id="11" creationId="{F6F73442-5E95-9154-66DD-1586C3C89597}"/>
          </ac:inkMkLst>
        </pc:inkChg>
        <pc:inkChg chg="add">
          <ac:chgData name="Excelr Solutions" userId="47a3cd0f619ff8a5" providerId="LiveId" clId="{2EEF50FC-C9AD-4904-B4D4-BA0E7152E3CE}" dt="2023-07-15T04:09:22.401" v="87" actId="9405"/>
          <ac:inkMkLst>
            <pc:docMk/>
            <pc:sldMk cId="1697804298" sldId="260"/>
            <ac:inkMk id="12" creationId="{FE7C2145-87FC-00ED-D055-C4DA23338286}"/>
          </ac:inkMkLst>
        </pc:inkChg>
        <pc:inkChg chg="add">
          <ac:chgData name="Excelr Solutions" userId="47a3cd0f619ff8a5" providerId="LiveId" clId="{2EEF50FC-C9AD-4904-B4D4-BA0E7152E3CE}" dt="2023-07-15T04:09:25.901" v="88" actId="9405"/>
          <ac:inkMkLst>
            <pc:docMk/>
            <pc:sldMk cId="1697804298" sldId="260"/>
            <ac:inkMk id="13" creationId="{2DBCE7B0-F1CD-1598-7793-BAE941733810}"/>
          </ac:inkMkLst>
        </pc:inkChg>
        <pc:inkChg chg="add">
          <ac:chgData name="Excelr Solutions" userId="47a3cd0f619ff8a5" providerId="LiveId" clId="{2EEF50FC-C9AD-4904-B4D4-BA0E7152E3CE}" dt="2023-07-15T04:09:26.688" v="89" actId="9405"/>
          <ac:inkMkLst>
            <pc:docMk/>
            <pc:sldMk cId="1697804298" sldId="260"/>
            <ac:inkMk id="14" creationId="{05FE94EE-1E93-CD3E-82AA-DE40622D5A75}"/>
          </ac:inkMkLst>
        </pc:inkChg>
        <pc:inkChg chg="add">
          <ac:chgData name="Excelr Solutions" userId="47a3cd0f619ff8a5" providerId="LiveId" clId="{2EEF50FC-C9AD-4904-B4D4-BA0E7152E3CE}" dt="2023-07-15T04:09:27.540" v="90" actId="9405"/>
          <ac:inkMkLst>
            <pc:docMk/>
            <pc:sldMk cId="1697804298" sldId="260"/>
            <ac:inkMk id="15" creationId="{BE780B3C-A666-C1FB-09F2-9D0DE07E7ECF}"/>
          </ac:inkMkLst>
        </pc:inkChg>
        <pc:inkChg chg="add">
          <ac:chgData name="Excelr Solutions" userId="47a3cd0f619ff8a5" providerId="LiveId" clId="{2EEF50FC-C9AD-4904-B4D4-BA0E7152E3CE}" dt="2023-07-15T04:09:28.454" v="91" actId="9405"/>
          <ac:inkMkLst>
            <pc:docMk/>
            <pc:sldMk cId="1697804298" sldId="260"/>
            <ac:inkMk id="16" creationId="{FFA4E95D-88CD-71F1-A400-C79DBC5E2611}"/>
          </ac:inkMkLst>
        </pc:inkChg>
        <pc:inkChg chg="add">
          <ac:chgData name="Excelr Solutions" userId="47a3cd0f619ff8a5" providerId="LiveId" clId="{2EEF50FC-C9AD-4904-B4D4-BA0E7152E3CE}" dt="2023-07-15T04:09:28.807" v="92" actId="9405"/>
          <ac:inkMkLst>
            <pc:docMk/>
            <pc:sldMk cId="1697804298" sldId="260"/>
            <ac:inkMk id="17" creationId="{5065BAED-6B7E-7BB3-25F2-E5E6A3EA3C44}"/>
          </ac:inkMkLst>
        </pc:inkChg>
        <pc:inkChg chg="add">
          <ac:chgData name="Excelr Solutions" userId="47a3cd0f619ff8a5" providerId="LiveId" clId="{2EEF50FC-C9AD-4904-B4D4-BA0E7152E3CE}" dt="2023-07-15T04:09:29.153" v="93" actId="9405"/>
          <ac:inkMkLst>
            <pc:docMk/>
            <pc:sldMk cId="1697804298" sldId="260"/>
            <ac:inkMk id="18" creationId="{D6A8A360-2799-305B-969F-1864219792D1}"/>
          </ac:inkMkLst>
        </pc:inkChg>
        <pc:inkChg chg="add">
          <ac:chgData name="Excelr Solutions" userId="47a3cd0f619ff8a5" providerId="LiveId" clId="{2EEF50FC-C9AD-4904-B4D4-BA0E7152E3CE}" dt="2023-07-15T04:09:29.492" v="94" actId="9405"/>
          <ac:inkMkLst>
            <pc:docMk/>
            <pc:sldMk cId="1697804298" sldId="260"/>
            <ac:inkMk id="19" creationId="{5A67DA15-CD62-3D8E-3F04-71E82AF853B3}"/>
          </ac:inkMkLst>
        </pc:inkChg>
        <pc:inkChg chg="add">
          <ac:chgData name="Excelr Solutions" userId="47a3cd0f619ff8a5" providerId="LiveId" clId="{2EEF50FC-C9AD-4904-B4D4-BA0E7152E3CE}" dt="2023-07-15T04:09:30.633" v="95" actId="9405"/>
          <ac:inkMkLst>
            <pc:docMk/>
            <pc:sldMk cId="1697804298" sldId="260"/>
            <ac:inkMk id="20" creationId="{7B18FCFD-9FD4-E6E5-20C2-04441E30DB5E}"/>
          </ac:inkMkLst>
        </pc:inkChg>
        <pc:inkChg chg="add">
          <ac:chgData name="Excelr Solutions" userId="47a3cd0f619ff8a5" providerId="LiveId" clId="{2EEF50FC-C9AD-4904-B4D4-BA0E7152E3CE}" dt="2023-07-15T04:09:31.786" v="96" actId="9405"/>
          <ac:inkMkLst>
            <pc:docMk/>
            <pc:sldMk cId="1697804298" sldId="260"/>
            <ac:inkMk id="21" creationId="{56A9463E-B5F0-825C-EBF4-097745C269F9}"/>
          </ac:inkMkLst>
        </pc:inkChg>
        <pc:inkChg chg="add">
          <ac:chgData name="Excelr Solutions" userId="47a3cd0f619ff8a5" providerId="LiveId" clId="{2EEF50FC-C9AD-4904-B4D4-BA0E7152E3CE}" dt="2023-07-15T04:09:32.239" v="97" actId="9405"/>
          <ac:inkMkLst>
            <pc:docMk/>
            <pc:sldMk cId="1697804298" sldId="260"/>
            <ac:inkMk id="22" creationId="{B82E9EFC-5282-9073-FABB-560CABEDE283}"/>
          </ac:inkMkLst>
        </pc:inkChg>
        <pc:inkChg chg="add">
          <ac:chgData name="Excelr Solutions" userId="47a3cd0f619ff8a5" providerId="LiveId" clId="{2EEF50FC-C9AD-4904-B4D4-BA0E7152E3CE}" dt="2023-07-15T04:09:32.582" v="98" actId="9405"/>
          <ac:inkMkLst>
            <pc:docMk/>
            <pc:sldMk cId="1697804298" sldId="260"/>
            <ac:inkMk id="23" creationId="{104CC564-785C-AD19-70E2-BDD2D57AD212}"/>
          </ac:inkMkLst>
        </pc:inkChg>
        <pc:inkChg chg="add">
          <ac:chgData name="Excelr Solutions" userId="47a3cd0f619ff8a5" providerId="LiveId" clId="{2EEF50FC-C9AD-4904-B4D4-BA0E7152E3CE}" dt="2023-07-15T04:09:32.953" v="99" actId="9405"/>
          <ac:inkMkLst>
            <pc:docMk/>
            <pc:sldMk cId="1697804298" sldId="260"/>
            <ac:inkMk id="24" creationId="{870ADB90-6D35-47D6-7719-F187DFB71D41}"/>
          </ac:inkMkLst>
        </pc:inkChg>
        <pc:inkChg chg="add">
          <ac:chgData name="Excelr Solutions" userId="47a3cd0f619ff8a5" providerId="LiveId" clId="{2EEF50FC-C9AD-4904-B4D4-BA0E7152E3CE}" dt="2023-07-15T04:09:33.301" v="100" actId="9405"/>
          <ac:inkMkLst>
            <pc:docMk/>
            <pc:sldMk cId="1697804298" sldId="260"/>
            <ac:inkMk id="25" creationId="{53BBE6C9-01CC-84CC-E968-69920D54DCA9}"/>
          </ac:inkMkLst>
        </pc:inkChg>
        <pc:inkChg chg="add">
          <ac:chgData name="Excelr Solutions" userId="47a3cd0f619ff8a5" providerId="LiveId" clId="{2EEF50FC-C9AD-4904-B4D4-BA0E7152E3CE}" dt="2023-07-15T04:09:36.384" v="101" actId="9405"/>
          <ac:inkMkLst>
            <pc:docMk/>
            <pc:sldMk cId="1697804298" sldId="260"/>
            <ac:inkMk id="26" creationId="{6C1FA2D1-8E55-17F4-5281-3C3439A83FAC}"/>
          </ac:inkMkLst>
        </pc:inkChg>
        <pc:inkChg chg="add">
          <ac:chgData name="Excelr Solutions" userId="47a3cd0f619ff8a5" providerId="LiveId" clId="{2EEF50FC-C9AD-4904-B4D4-BA0E7152E3CE}" dt="2023-07-15T04:09:36.768" v="102" actId="9405"/>
          <ac:inkMkLst>
            <pc:docMk/>
            <pc:sldMk cId="1697804298" sldId="260"/>
            <ac:inkMk id="27" creationId="{765ABB91-896B-A868-D09C-69C97C2EA34C}"/>
          </ac:inkMkLst>
        </pc:inkChg>
        <pc:inkChg chg="add">
          <ac:chgData name="Excelr Solutions" userId="47a3cd0f619ff8a5" providerId="LiveId" clId="{2EEF50FC-C9AD-4904-B4D4-BA0E7152E3CE}" dt="2023-07-15T04:09:37.129" v="103" actId="9405"/>
          <ac:inkMkLst>
            <pc:docMk/>
            <pc:sldMk cId="1697804298" sldId="260"/>
            <ac:inkMk id="28" creationId="{C57FA2CF-6D7A-C360-C19B-6C87E75419D0}"/>
          </ac:inkMkLst>
        </pc:inkChg>
        <pc:inkChg chg="add">
          <ac:chgData name="Excelr Solutions" userId="47a3cd0f619ff8a5" providerId="LiveId" clId="{2EEF50FC-C9AD-4904-B4D4-BA0E7152E3CE}" dt="2023-07-15T04:09:37.591" v="104" actId="9405"/>
          <ac:inkMkLst>
            <pc:docMk/>
            <pc:sldMk cId="1697804298" sldId="260"/>
            <ac:inkMk id="29" creationId="{0B145A7B-92B1-133D-5C0C-9F218EBFFF95}"/>
          </ac:inkMkLst>
        </pc:inkChg>
        <pc:inkChg chg="add">
          <ac:chgData name="Excelr Solutions" userId="47a3cd0f619ff8a5" providerId="LiveId" clId="{2EEF50FC-C9AD-4904-B4D4-BA0E7152E3CE}" dt="2023-07-15T04:09:37.947" v="105" actId="9405"/>
          <ac:inkMkLst>
            <pc:docMk/>
            <pc:sldMk cId="1697804298" sldId="260"/>
            <ac:inkMk id="30" creationId="{B2580835-F6C6-2299-2086-8569FC38830C}"/>
          </ac:inkMkLst>
        </pc:inkChg>
        <pc:inkChg chg="add">
          <ac:chgData name="Excelr Solutions" userId="47a3cd0f619ff8a5" providerId="LiveId" clId="{2EEF50FC-C9AD-4904-B4D4-BA0E7152E3CE}" dt="2023-07-15T04:09:38.299" v="106" actId="9405"/>
          <ac:inkMkLst>
            <pc:docMk/>
            <pc:sldMk cId="1697804298" sldId="260"/>
            <ac:inkMk id="31" creationId="{9C4428E5-8CCE-EE6E-B770-A0C02A351792}"/>
          </ac:inkMkLst>
        </pc:inkChg>
        <pc:inkChg chg="add">
          <ac:chgData name="Excelr Solutions" userId="47a3cd0f619ff8a5" providerId="LiveId" clId="{2EEF50FC-C9AD-4904-B4D4-BA0E7152E3CE}" dt="2023-07-15T04:09:38.646" v="107" actId="9405"/>
          <ac:inkMkLst>
            <pc:docMk/>
            <pc:sldMk cId="1697804298" sldId="260"/>
            <ac:inkMk id="32" creationId="{8540038E-45B9-8E73-11B4-4E33CA585C0E}"/>
          </ac:inkMkLst>
        </pc:inkChg>
        <pc:inkChg chg="add">
          <ac:chgData name="Excelr Solutions" userId="47a3cd0f619ff8a5" providerId="LiveId" clId="{2EEF50FC-C9AD-4904-B4D4-BA0E7152E3CE}" dt="2023-07-15T04:09:39.004" v="108" actId="9405"/>
          <ac:inkMkLst>
            <pc:docMk/>
            <pc:sldMk cId="1697804298" sldId="260"/>
            <ac:inkMk id="33" creationId="{351381D7-58FB-F81F-1DC0-1CAA50AC1290}"/>
          </ac:inkMkLst>
        </pc:inkChg>
        <pc:inkChg chg="add">
          <ac:chgData name="Excelr Solutions" userId="47a3cd0f619ff8a5" providerId="LiveId" clId="{2EEF50FC-C9AD-4904-B4D4-BA0E7152E3CE}" dt="2023-07-15T04:09:39.504" v="109" actId="9405"/>
          <ac:inkMkLst>
            <pc:docMk/>
            <pc:sldMk cId="1697804298" sldId="260"/>
            <ac:inkMk id="34" creationId="{B2D9E789-83D8-CF63-984B-5FF8FECBC841}"/>
          </ac:inkMkLst>
        </pc:inkChg>
        <pc:inkChg chg="add">
          <ac:chgData name="Excelr Solutions" userId="47a3cd0f619ff8a5" providerId="LiveId" clId="{2EEF50FC-C9AD-4904-B4D4-BA0E7152E3CE}" dt="2023-07-15T04:09:39.876" v="110" actId="9405"/>
          <ac:inkMkLst>
            <pc:docMk/>
            <pc:sldMk cId="1697804298" sldId="260"/>
            <ac:inkMk id="35" creationId="{CF4706D1-0A62-FD4F-5B85-096A0985678B}"/>
          </ac:inkMkLst>
        </pc:inkChg>
        <pc:inkChg chg="add">
          <ac:chgData name="Excelr Solutions" userId="47a3cd0f619ff8a5" providerId="LiveId" clId="{2EEF50FC-C9AD-4904-B4D4-BA0E7152E3CE}" dt="2023-07-15T04:09:41.838" v="111" actId="9405"/>
          <ac:inkMkLst>
            <pc:docMk/>
            <pc:sldMk cId="1697804298" sldId="260"/>
            <ac:inkMk id="36" creationId="{EE565360-2A54-0324-3ECF-055878A2C1D4}"/>
          </ac:inkMkLst>
        </pc:inkChg>
        <pc:inkChg chg="add">
          <ac:chgData name="Excelr Solutions" userId="47a3cd0f619ff8a5" providerId="LiveId" clId="{2EEF50FC-C9AD-4904-B4D4-BA0E7152E3CE}" dt="2023-07-15T04:09:42.813" v="112" actId="9405"/>
          <ac:inkMkLst>
            <pc:docMk/>
            <pc:sldMk cId="1697804298" sldId="260"/>
            <ac:inkMk id="37" creationId="{9AD5A134-42A3-C8E0-FE13-DFC9135AAC2A}"/>
          </ac:inkMkLst>
        </pc:inkChg>
        <pc:inkChg chg="add">
          <ac:chgData name="Excelr Solutions" userId="47a3cd0f619ff8a5" providerId="LiveId" clId="{2EEF50FC-C9AD-4904-B4D4-BA0E7152E3CE}" dt="2023-07-15T04:09:43.155" v="113" actId="9405"/>
          <ac:inkMkLst>
            <pc:docMk/>
            <pc:sldMk cId="1697804298" sldId="260"/>
            <ac:inkMk id="38" creationId="{4A755C4D-CD87-5AC5-1A42-C89E1948C5B4}"/>
          </ac:inkMkLst>
        </pc:inkChg>
        <pc:inkChg chg="add">
          <ac:chgData name="Excelr Solutions" userId="47a3cd0f619ff8a5" providerId="LiveId" clId="{2EEF50FC-C9AD-4904-B4D4-BA0E7152E3CE}" dt="2023-07-15T04:09:43.512" v="114" actId="9405"/>
          <ac:inkMkLst>
            <pc:docMk/>
            <pc:sldMk cId="1697804298" sldId="260"/>
            <ac:inkMk id="39" creationId="{64D1749C-5C95-AC83-C011-1839F339E936}"/>
          </ac:inkMkLst>
        </pc:inkChg>
        <pc:inkChg chg="add">
          <ac:chgData name="Excelr Solutions" userId="47a3cd0f619ff8a5" providerId="LiveId" clId="{2EEF50FC-C9AD-4904-B4D4-BA0E7152E3CE}" dt="2023-07-15T04:09:44.580" v="115" actId="9405"/>
          <ac:inkMkLst>
            <pc:docMk/>
            <pc:sldMk cId="1697804298" sldId="260"/>
            <ac:inkMk id="40" creationId="{89B183BC-0B44-8EA5-82EA-73CBE075989F}"/>
          </ac:inkMkLst>
        </pc:inkChg>
        <pc:inkChg chg="add">
          <ac:chgData name="Excelr Solutions" userId="47a3cd0f619ff8a5" providerId="LiveId" clId="{2EEF50FC-C9AD-4904-B4D4-BA0E7152E3CE}" dt="2023-07-15T04:09:46.179" v="116" actId="9405"/>
          <ac:inkMkLst>
            <pc:docMk/>
            <pc:sldMk cId="1697804298" sldId="260"/>
            <ac:inkMk id="41" creationId="{DCDEA38C-BDCB-FE24-7047-F77014F67B8A}"/>
          </ac:inkMkLst>
        </pc:inkChg>
        <pc:inkChg chg="add">
          <ac:chgData name="Excelr Solutions" userId="47a3cd0f619ff8a5" providerId="LiveId" clId="{2EEF50FC-C9AD-4904-B4D4-BA0E7152E3CE}" dt="2023-07-15T04:09:47.541" v="117" actId="9405"/>
          <ac:inkMkLst>
            <pc:docMk/>
            <pc:sldMk cId="1697804298" sldId="260"/>
            <ac:inkMk id="42" creationId="{55CDB3D7-590E-4D13-3FD9-85BED95A4B09}"/>
          </ac:inkMkLst>
        </pc:inkChg>
        <pc:inkChg chg="add">
          <ac:chgData name="Excelr Solutions" userId="47a3cd0f619ff8a5" providerId="LiveId" clId="{2EEF50FC-C9AD-4904-B4D4-BA0E7152E3CE}" dt="2023-07-15T04:09:47.909" v="118" actId="9405"/>
          <ac:inkMkLst>
            <pc:docMk/>
            <pc:sldMk cId="1697804298" sldId="260"/>
            <ac:inkMk id="43" creationId="{581E4175-7ED8-0F38-7B24-E5E7FD5D1F6B}"/>
          </ac:inkMkLst>
        </pc:inkChg>
        <pc:inkChg chg="add">
          <ac:chgData name="Excelr Solutions" userId="47a3cd0f619ff8a5" providerId="LiveId" clId="{2EEF50FC-C9AD-4904-B4D4-BA0E7152E3CE}" dt="2023-07-15T04:09:48.250" v="119" actId="9405"/>
          <ac:inkMkLst>
            <pc:docMk/>
            <pc:sldMk cId="1697804298" sldId="260"/>
            <ac:inkMk id="44" creationId="{EC4F1F3A-2225-73AC-3C45-6B39594BB0D3}"/>
          </ac:inkMkLst>
        </pc:inkChg>
        <pc:inkChg chg="add">
          <ac:chgData name="Excelr Solutions" userId="47a3cd0f619ff8a5" providerId="LiveId" clId="{2EEF50FC-C9AD-4904-B4D4-BA0E7152E3CE}" dt="2023-07-15T04:09:49.055" v="120" actId="9405"/>
          <ac:inkMkLst>
            <pc:docMk/>
            <pc:sldMk cId="1697804298" sldId="260"/>
            <ac:inkMk id="45" creationId="{2918D947-6C08-8D59-CB24-29690598794A}"/>
          </ac:inkMkLst>
        </pc:inkChg>
        <pc:inkChg chg="add">
          <ac:chgData name="Excelr Solutions" userId="47a3cd0f619ff8a5" providerId="LiveId" clId="{2EEF50FC-C9AD-4904-B4D4-BA0E7152E3CE}" dt="2023-07-15T04:09:51.221" v="121" actId="9405"/>
          <ac:inkMkLst>
            <pc:docMk/>
            <pc:sldMk cId="1697804298" sldId="260"/>
            <ac:inkMk id="46" creationId="{F68D5B0E-97C7-CA96-C3E3-E35F81050797}"/>
          </ac:inkMkLst>
        </pc:inkChg>
        <pc:inkChg chg="add mod">
          <ac:chgData name="Excelr Solutions" userId="47a3cd0f619ff8a5" providerId="LiveId" clId="{2EEF50FC-C9AD-4904-B4D4-BA0E7152E3CE}" dt="2023-07-15T04:09:52.666" v="124"/>
          <ac:inkMkLst>
            <pc:docMk/>
            <pc:sldMk cId="1697804298" sldId="260"/>
            <ac:inkMk id="47" creationId="{5581CB92-5DAD-28D0-2425-BFA923917D13}"/>
          </ac:inkMkLst>
        </pc:inkChg>
        <pc:inkChg chg="add mod">
          <ac:chgData name="Excelr Solutions" userId="47a3cd0f619ff8a5" providerId="LiveId" clId="{2EEF50FC-C9AD-4904-B4D4-BA0E7152E3CE}" dt="2023-07-15T04:09:52.666" v="124"/>
          <ac:inkMkLst>
            <pc:docMk/>
            <pc:sldMk cId="1697804298" sldId="260"/>
            <ac:inkMk id="48" creationId="{DD03AC2F-AC22-5913-4E28-C335E6CC069C}"/>
          </ac:inkMkLst>
        </pc:inkChg>
        <pc:inkChg chg="add">
          <ac:chgData name="Excelr Solutions" userId="47a3cd0f619ff8a5" providerId="LiveId" clId="{2EEF50FC-C9AD-4904-B4D4-BA0E7152E3CE}" dt="2023-07-15T04:09:53.309" v="125" actId="9405"/>
          <ac:inkMkLst>
            <pc:docMk/>
            <pc:sldMk cId="1697804298" sldId="260"/>
            <ac:inkMk id="50" creationId="{1611191E-F4EE-B84D-64FD-D41A976DBB08}"/>
          </ac:inkMkLst>
        </pc:inkChg>
        <pc:inkChg chg="add">
          <ac:chgData name="Excelr Solutions" userId="47a3cd0f619ff8a5" providerId="LiveId" clId="{2EEF50FC-C9AD-4904-B4D4-BA0E7152E3CE}" dt="2023-07-15T04:09:53.684" v="126" actId="9405"/>
          <ac:inkMkLst>
            <pc:docMk/>
            <pc:sldMk cId="1697804298" sldId="260"/>
            <ac:inkMk id="51" creationId="{3A040E45-5ACF-35AC-8B4D-CAAB58690F32}"/>
          </ac:inkMkLst>
        </pc:inkChg>
        <pc:inkChg chg="add">
          <ac:chgData name="Excelr Solutions" userId="47a3cd0f619ff8a5" providerId="LiveId" clId="{2EEF50FC-C9AD-4904-B4D4-BA0E7152E3CE}" dt="2023-07-15T04:09:54.132" v="127" actId="9405"/>
          <ac:inkMkLst>
            <pc:docMk/>
            <pc:sldMk cId="1697804298" sldId="260"/>
            <ac:inkMk id="52" creationId="{C6149A22-7943-E793-46BF-827C599255BB}"/>
          </ac:inkMkLst>
        </pc:inkChg>
        <pc:inkChg chg="add">
          <ac:chgData name="Excelr Solutions" userId="47a3cd0f619ff8a5" providerId="LiveId" clId="{2EEF50FC-C9AD-4904-B4D4-BA0E7152E3CE}" dt="2023-07-15T04:09:54.553" v="128" actId="9405"/>
          <ac:inkMkLst>
            <pc:docMk/>
            <pc:sldMk cId="1697804298" sldId="260"/>
            <ac:inkMk id="53" creationId="{338ACC12-DACD-46C9-0874-9B5FB2676308}"/>
          </ac:inkMkLst>
        </pc:inkChg>
        <pc:inkChg chg="add">
          <ac:chgData name="Excelr Solutions" userId="47a3cd0f619ff8a5" providerId="LiveId" clId="{2EEF50FC-C9AD-4904-B4D4-BA0E7152E3CE}" dt="2023-07-15T04:10:00.027" v="129" actId="9405"/>
          <ac:inkMkLst>
            <pc:docMk/>
            <pc:sldMk cId="1697804298" sldId="260"/>
            <ac:inkMk id="54" creationId="{9867B352-6F77-F08F-220C-F6F12DCDA016}"/>
          </ac:inkMkLst>
        </pc:inkChg>
        <pc:inkChg chg="add">
          <ac:chgData name="Excelr Solutions" userId="47a3cd0f619ff8a5" providerId="LiveId" clId="{2EEF50FC-C9AD-4904-B4D4-BA0E7152E3CE}" dt="2023-07-15T04:10:01.624" v="130" actId="9405"/>
          <ac:inkMkLst>
            <pc:docMk/>
            <pc:sldMk cId="1697804298" sldId="260"/>
            <ac:inkMk id="55" creationId="{A02E3FA1-F2BA-FB43-A795-EA56DEE072AC}"/>
          </ac:inkMkLst>
        </pc:inkChg>
        <pc:inkChg chg="add">
          <ac:chgData name="Excelr Solutions" userId="47a3cd0f619ff8a5" providerId="LiveId" clId="{2EEF50FC-C9AD-4904-B4D4-BA0E7152E3CE}" dt="2023-07-15T04:10:05.074" v="131" actId="9405"/>
          <ac:inkMkLst>
            <pc:docMk/>
            <pc:sldMk cId="1697804298" sldId="260"/>
            <ac:inkMk id="56" creationId="{D64DBAB3-2813-26F3-82CD-2BC11A251FDA}"/>
          </ac:inkMkLst>
        </pc:inkChg>
        <pc:inkChg chg="add">
          <ac:chgData name="Excelr Solutions" userId="47a3cd0f619ff8a5" providerId="LiveId" clId="{2EEF50FC-C9AD-4904-B4D4-BA0E7152E3CE}" dt="2023-07-15T04:10:05.912" v="132" actId="9405"/>
          <ac:inkMkLst>
            <pc:docMk/>
            <pc:sldMk cId="1697804298" sldId="260"/>
            <ac:inkMk id="57" creationId="{704D44F6-7171-2492-DCB7-740B6936EEC8}"/>
          </ac:inkMkLst>
        </pc:inkChg>
        <pc:inkChg chg="add">
          <ac:chgData name="Excelr Solutions" userId="47a3cd0f619ff8a5" providerId="LiveId" clId="{2EEF50FC-C9AD-4904-B4D4-BA0E7152E3CE}" dt="2023-07-15T04:10:06.268" v="133" actId="9405"/>
          <ac:inkMkLst>
            <pc:docMk/>
            <pc:sldMk cId="1697804298" sldId="260"/>
            <ac:inkMk id="58" creationId="{E14ADACC-4FEC-9B11-6D53-7074818D7874}"/>
          </ac:inkMkLst>
        </pc:inkChg>
        <pc:inkChg chg="add">
          <ac:chgData name="Excelr Solutions" userId="47a3cd0f619ff8a5" providerId="LiveId" clId="{2EEF50FC-C9AD-4904-B4D4-BA0E7152E3CE}" dt="2023-07-15T04:10:06.983" v="134" actId="9405"/>
          <ac:inkMkLst>
            <pc:docMk/>
            <pc:sldMk cId="1697804298" sldId="260"/>
            <ac:inkMk id="59" creationId="{09288D82-AC43-0FDD-4337-2625E2103890}"/>
          </ac:inkMkLst>
        </pc:inkChg>
        <pc:inkChg chg="add">
          <ac:chgData name="Excelr Solutions" userId="47a3cd0f619ff8a5" providerId="LiveId" clId="{2EEF50FC-C9AD-4904-B4D4-BA0E7152E3CE}" dt="2023-07-15T04:10:09.191" v="135" actId="9405"/>
          <ac:inkMkLst>
            <pc:docMk/>
            <pc:sldMk cId="1697804298" sldId="260"/>
            <ac:inkMk id="60" creationId="{FF45C57C-AF26-1559-10E6-3BE0F1C32C9B}"/>
          </ac:inkMkLst>
        </pc:inkChg>
      </pc:sldChg>
      <pc:sldChg chg="new del">
        <pc:chgData name="Excelr Solutions" userId="47a3cd0f619ff8a5" providerId="LiveId" clId="{2EEF50FC-C9AD-4904-B4D4-BA0E7152E3CE}" dt="2023-07-14T07:25:21.642" v="31" actId="47"/>
        <pc:sldMkLst>
          <pc:docMk/>
          <pc:sldMk cId="640795834" sldId="261"/>
        </pc:sldMkLst>
      </pc:sldChg>
      <pc:sldChg chg="addSp delSp modSp add mod">
        <pc:chgData name="Excelr Solutions" userId="47a3cd0f619ff8a5" providerId="LiveId" clId="{2EEF50FC-C9AD-4904-B4D4-BA0E7152E3CE}" dt="2023-07-16T05:11:13.400" v="335"/>
        <pc:sldMkLst>
          <pc:docMk/>
          <pc:sldMk cId="0" sldId="270"/>
        </pc:sldMkLst>
        <pc:spChg chg="mod">
          <ac:chgData name="Excelr Solutions" userId="47a3cd0f619ff8a5" providerId="LiveId" clId="{2EEF50FC-C9AD-4904-B4D4-BA0E7152E3CE}" dt="2023-07-14T07:25:18.822" v="30" actId="14100"/>
          <ac:spMkLst>
            <pc:docMk/>
            <pc:sldMk cId="0" sldId="270"/>
            <ac:spMk id="2" creationId="{00000000-0000-0000-0000-000000000000}"/>
          </ac:spMkLst>
        </pc:spChg>
        <pc:grpChg chg="del mod">
          <ac:chgData name="Excelr Solutions" userId="47a3cd0f619ff8a5" providerId="LiveId" clId="{2EEF50FC-C9AD-4904-B4D4-BA0E7152E3CE}" dt="2023-07-16T05:09:03.252" v="197"/>
          <ac:grpSpMkLst>
            <pc:docMk/>
            <pc:sldMk cId="0" sldId="270"/>
            <ac:grpSpMk id="154" creationId="{324A4BAF-AA20-D146-268F-B8EE3607AE93}"/>
          </ac:grpSpMkLst>
        </pc:grpChg>
        <pc:grpChg chg="del mod">
          <ac:chgData name="Excelr Solutions" userId="47a3cd0f619ff8a5" providerId="LiveId" clId="{2EEF50FC-C9AD-4904-B4D4-BA0E7152E3CE}" dt="2023-07-16T05:09:17.356" v="212"/>
          <ac:grpSpMkLst>
            <pc:docMk/>
            <pc:sldMk cId="0" sldId="270"/>
            <ac:grpSpMk id="158" creationId="{4B4CC2F6-5EEE-DDF0-38B6-178C979FFB8C}"/>
          </ac:grpSpMkLst>
        </pc:grpChg>
        <pc:grpChg chg="del mod">
          <ac:chgData name="Excelr Solutions" userId="47a3cd0f619ff8a5" providerId="LiveId" clId="{2EEF50FC-C9AD-4904-B4D4-BA0E7152E3CE}" dt="2023-07-16T05:09:17.356" v="212"/>
          <ac:grpSpMkLst>
            <pc:docMk/>
            <pc:sldMk cId="0" sldId="270"/>
            <ac:grpSpMk id="162" creationId="{749C783B-1362-F90A-1E78-8E0E0776271E}"/>
          </ac:grpSpMkLst>
        </pc:grpChg>
        <pc:grpChg chg="del mod">
          <ac:chgData name="Excelr Solutions" userId="47a3cd0f619ff8a5" providerId="LiveId" clId="{2EEF50FC-C9AD-4904-B4D4-BA0E7152E3CE}" dt="2023-07-16T05:09:09.783" v="206"/>
          <ac:grpSpMkLst>
            <pc:docMk/>
            <pc:sldMk cId="0" sldId="270"/>
            <ac:grpSpMk id="169" creationId="{D31AD2A3-9E11-18E8-C957-A9AB83D3EAA4}"/>
          </ac:grpSpMkLst>
        </pc:grpChg>
        <pc:grpChg chg="del mod">
          <ac:chgData name="Excelr Solutions" userId="47a3cd0f619ff8a5" providerId="LiveId" clId="{2EEF50FC-C9AD-4904-B4D4-BA0E7152E3CE}" dt="2023-07-16T05:09:17.356" v="212"/>
          <ac:grpSpMkLst>
            <pc:docMk/>
            <pc:sldMk cId="0" sldId="270"/>
            <ac:grpSpMk id="171" creationId="{4DDDB800-CBD2-BFAA-34FD-C582DF5F9655}"/>
          </ac:grpSpMkLst>
        </pc:grpChg>
        <pc:grpChg chg="del mod">
          <ac:chgData name="Excelr Solutions" userId="47a3cd0f619ff8a5" providerId="LiveId" clId="{2EEF50FC-C9AD-4904-B4D4-BA0E7152E3CE}" dt="2023-07-16T05:09:33.538" v="234"/>
          <ac:grpSpMkLst>
            <pc:docMk/>
            <pc:sldMk cId="0" sldId="270"/>
            <ac:grpSpMk id="177" creationId="{F154A03A-59C0-7642-C686-83788223CFEE}"/>
          </ac:grpSpMkLst>
        </pc:grpChg>
        <pc:grpChg chg="del mod">
          <ac:chgData name="Excelr Solutions" userId="47a3cd0f619ff8a5" providerId="LiveId" clId="{2EEF50FC-C9AD-4904-B4D4-BA0E7152E3CE}" dt="2023-07-16T05:09:36.165" v="236"/>
          <ac:grpSpMkLst>
            <pc:docMk/>
            <pc:sldMk cId="0" sldId="270"/>
            <ac:grpSpMk id="184" creationId="{A0D622E7-90AA-44E5-C4BC-2CFAB9C815DD}"/>
          </ac:grpSpMkLst>
        </pc:grpChg>
        <pc:grpChg chg="del mod">
          <ac:chgData name="Excelr Solutions" userId="47a3cd0f619ff8a5" providerId="LiveId" clId="{2EEF50FC-C9AD-4904-B4D4-BA0E7152E3CE}" dt="2023-07-16T05:09:36.165" v="236"/>
          <ac:grpSpMkLst>
            <pc:docMk/>
            <pc:sldMk cId="0" sldId="270"/>
            <ac:grpSpMk id="192" creationId="{DD767F0B-DB17-3338-16EA-9E3E7BF8D20C}"/>
          </ac:grpSpMkLst>
        </pc:grpChg>
        <pc:grpChg chg="del mod">
          <ac:chgData name="Excelr Solutions" userId="47a3cd0f619ff8a5" providerId="LiveId" clId="{2EEF50FC-C9AD-4904-B4D4-BA0E7152E3CE}" dt="2023-07-16T05:09:36.165" v="236"/>
          <ac:grpSpMkLst>
            <pc:docMk/>
            <pc:sldMk cId="0" sldId="270"/>
            <ac:grpSpMk id="199" creationId="{7F624EB4-FE1A-5987-055E-C783FFA3AF48}"/>
          </ac:grpSpMkLst>
        </pc:grpChg>
        <pc:grpChg chg="del mod">
          <ac:chgData name="Excelr Solutions" userId="47a3cd0f619ff8a5" providerId="LiveId" clId="{2EEF50FC-C9AD-4904-B4D4-BA0E7152E3CE}" dt="2023-07-16T05:09:43.846" v="243"/>
          <ac:grpSpMkLst>
            <pc:docMk/>
            <pc:sldMk cId="0" sldId="270"/>
            <ac:grpSpMk id="201" creationId="{AE01866D-8D79-0FFC-9C05-998405D75EA8}"/>
          </ac:grpSpMkLst>
        </pc:grpChg>
        <pc:grpChg chg="mod">
          <ac:chgData name="Excelr Solutions" userId="47a3cd0f619ff8a5" providerId="LiveId" clId="{2EEF50FC-C9AD-4904-B4D4-BA0E7152E3CE}" dt="2023-07-16T05:10:32.117" v="297"/>
          <ac:grpSpMkLst>
            <pc:docMk/>
            <pc:sldMk cId="0" sldId="270"/>
            <ac:grpSpMk id="208" creationId="{CE91A806-EA37-69BD-90D7-2C5193ED882E}"/>
          </ac:grpSpMkLst>
        </pc:grpChg>
        <pc:grpChg chg="del mod">
          <ac:chgData name="Excelr Solutions" userId="47a3cd0f619ff8a5" providerId="LiveId" clId="{2EEF50FC-C9AD-4904-B4D4-BA0E7152E3CE}" dt="2023-07-16T05:10:53.103" v="315"/>
          <ac:grpSpMkLst>
            <pc:docMk/>
            <pc:sldMk cId="0" sldId="270"/>
            <ac:grpSpMk id="221" creationId="{4FBEA4D9-2065-A02E-6C91-801C5E6EC862}"/>
          </ac:grpSpMkLst>
        </pc:grpChg>
        <pc:grpChg chg="del mod">
          <ac:chgData name="Excelr Solutions" userId="47a3cd0f619ff8a5" providerId="LiveId" clId="{2EEF50FC-C9AD-4904-B4D4-BA0E7152E3CE}" dt="2023-07-16T05:11:13.400" v="335"/>
          <ac:grpSpMkLst>
            <pc:docMk/>
            <pc:sldMk cId="0" sldId="270"/>
            <ac:grpSpMk id="222" creationId="{C5EEE6F6-E92B-80AB-4CA0-DF654093F336}"/>
          </ac:grpSpMkLst>
        </pc:grpChg>
        <pc:grpChg chg="del mod">
          <ac:chgData name="Excelr Solutions" userId="47a3cd0f619ff8a5" providerId="LiveId" clId="{2EEF50FC-C9AD-4904-B4D4-BA0E7152E3CE}" dt="2023-07-16T05:11:00.484" v="322"/>
          <ac:grpSpMkLst>
            <pc:docMk/>
            <pc:sldMk cId="0" sldId="270"/>
            <ac:grpSpMk id="223" creationId="{DDD4DAEF-92A5-F06D-BDCB-C0F8194E2653}"/>
          </ac:grpSpMkLst>
        </pc:grpChg>
        <pc:grpChg chg="del mod">
          <ac:chgData name="Excelr Solutions" userId="47a3cd0f619ff8a5" providerId="LiveId" clId="{2EEF50FC-C9AD-4904-B4D4-BA0E7152E3CE}" dt="2023-07-16T05:11:04.517" v="328"/>
          <ac:grpSpMkLst>
            <pc:docMk/>
            <pc:sldMk cId="0" sldId="270"/>
            <ac:grpSpMk id="226" creationId="{7C79347D-7EA6-3CC0-D5CC-EA915CA290E6}"/>
          </ac:grpSpMkLst>
        </pc:grpChg>
        <pc:grpChg chg="del mod">
          <ac:chgData name="Excelr Solutions" userId="47a3cd0f619ff8a5" providerId="LiveId" clId="{2EEF50FC-C9AD-4904-B4D4-BA0E7152E3CE}" dt="2023-07-16T05:11:00.484" v="322"/>
          <ac:grpSpMkLst>
            <pc:docMk/>
            <pc:sldMk cId="0" sldId="270"/>
            <ac:grpSpMk id="230" creationId="{8064DA71-8253-661C-18FB-DA339CF07979}"/>
          </ac:grpSpMkLst>
        </pc:grpChg>
        <pc:grpChg chg="del mod">
          <ac:chgData name="Excelr Solutions" userId="47a3cd0f619ff8a5" providerId="LiveId" clId="{2EEF50FC-C9AD-4904-B4D4-BA0E7152E3CE}" dt="2023-07-16T05:11:04.517" v="328"/>
          <ac:grpSpMkLst>
            <pc:docMk/>
            <pc:sldMk cId="0" sldId="270"/>
            <ac:grpSpMk id="233" creationId="{CDEC9EAE-9713-AC25-3FD5-662801974C84}"/>
          </ac:grpSpMkLst>
        </pc:grpChg>
        <pc:grpChg chg="del mod">
          <ac:chgData name="Excelr Solutions" userId="47a3cd0f619ff8a5" providerId="LiveId" clId="{2EEF50FC-C9AD-4904-B4D4-BA0E7152E3CE}" dt="2023-07-16T05:11:11.423" v="333"/>
          <ac:grpSpMkLst>
            <pc:docMk/>
            <pc:sldMk cId="0" sldId="270"/>
            <ac:grpSpMk id="239" creationId="{A1A6D917-C647-3CC3-6A08-86BB8710104E}"/>
          </ac:grpSpMkLst>
        </pc:grpChg>
        <pc:grpChg chg="del mod">
          <ac:chgData name="Excelr Solutions" userId="47a3cd0f619ff8a5" providerId="LiveId" clId="{2EEF50FC-C9AD-4904-B4D4-BA0E7152E3CE}" dt="2023-07-16T05:11:13.400" v="335"/>
          <ac:grpSpMkLst>
            <pc:docMk/>
            <pc:sldMk cId="0" sldId="270"/>
            <ac:grpSpMk id="244" creationId="{0026937A-989D-71DD-0245-E91DD0A2A29B}"/>
          </ac:grpSpMkLst>
        </pc:grpChg>
        <pc:grpChg chg="mod">
          <ac:chgData name="Excelr Solutions" userId="47a3cd0f619ff8a5" providerId="LiveId" clId="{2EEF50FC-C9AD-4904-B4D4-BA0E7152E3CE}" dt="2023-07-16T05:11:13.400" v="335"/>
          <ac:grpSpMkLst>
            <pc:docMk/>
            <pc:sldMk cId="0" sldId="270"/>
            <ac:grpSpMk id="246" creationId="{79B175BA-0633-8514-DD69-0762CA64E53A}"/>
          </ac:grpSpMkLst>
        </pc:grpChg>
        <pc:inkChg chg="add del mod">
          <ac:chgData name="Excelr Solutions" userId="47a3cd0f619ff8a5" providerId="LiveId" clId="{2EEF50FC-C9AD-4904-B4D4-BA0E7152E3CE}" dt="2023-07-16T05:10:31.517" v="285"/>
          <ac:inkMkLst>
            <pc:docMk/>
            <pc:sldMk cId="0" sldId="270"/>
            <ac:inkMk id="152" creationId="{3EB2EEA6-1BD6-DF85-5DA2-0F8346678E10}"/>
          </ac:inkMkLst>
        </pc:inkChg>
        <pc:inkChg chg="add del mod">
          <ac:chgData name="Excelr Solutions" userId="47a3cd0f619ff8a5" providerId="LiveId" clId="{2EEF50FC-C9AD-4904-B4D4-BA0E7152E3CE}" dt="2023-07-16T05:10:31.501" v="268"/>
          <ac:inkMkLst>
            <pc:docMk/>
            <pc:sldMk cId="0" sldId="270"/>
            <ac:inkMk id="153" creationId="{B38BD0DE-6160-5F01-F541-E072934C75F8}"/>
          </ac:inkMkLst>
        </pc:inkChg>
        <pc:inkChg chg="add del mod">
          <ac:chgData name="Excelr Solutions" userId="47a3cd0f619ff8a5" providerId="LiveId" clId="{2EEF50FC-C9AD-4904-B4D4-BA0E7152E3CE}" dt="2023-07-16T05:10:31.488" v="260"/>
          <ac:inkMkLst>
            <pc:docMk/>
            <pc:sldMk cId="0" sldId="270"/>
            <ac:inkMk id="155" creationId="{5180EBB4-BBE5-A875-FB09-860F41430C92}"/>
          </ac:inkMkLst>
        </pc:inkChg>
        <pc:inkChg chg="add del mod">
          <ac:chgData name="Excelr Solutions" userId="47a3cd0f619ff8a5" providerId="LiveId" clId="{2EEF50FC-C9AD-4904-B4D4-BA0E7152E3CE}" dt="2023-07-16T05:10:31.519" v="291"/>
          <ac:inkMkLst>
            <pc:docMk/>
            <pc:sldMk cId="0" sldId="270"/>
            <ac:inkMk id="156" creationId="{54F73C66-0E56-7886-226B-CF860D57C101}"/>
          </ac:inkMkLst>
        </pc:inkChg>
        <pc:inkChg chg="add del mod">
          <ac:chgData name="Excelr Solutions" userId="47a3cd0f619ff8a5" providerId="LiveId" clId="{2EEF50FC-C9AD-4904-B4D4-BA0E7152E3CE}" dt="2023-07-16T05:10:31.518" v="287"/>
          <ac:inkMkLst>
            <pc:docMk/>
            <pc:sldMk cId="0" sldId="270"/>
            <ac:inkMk id="157" creationId="{C4292BEA-C4C2-0B3A-B412-889C08390EC4}"/>
          </ac:inkMkLst>
        </pc:inkChg>
        <pc:inkChg chg="add mod">
          <ac:chgData name="Excelr Solutions" userId="47a3cd0f619ff8a5" providerId="LiveId" clId="{2EEF50FC-C9AD-4904-B4D4-BA0E7152E3CE}" dt="2023-07-16T05:10:32.117" v="297"/>
          <ac:inkMkLst>
            <pc:docMk/>
            <pc:sldMk cId="0" sldId="270"/>
            <ac:inkMk id="159" creationId="{DBDE4BED-2229-47A7-ECBA-E2422970719C}"/>
          </ac:inkMkLst>
        </pc:inkChg>
        <pc:inkChg chg="add del mod">
          <ac:chgData name="Excelr Solutions" userId="47a3cd0f619ff8a5" providerId="LiveId" clId="{2EEF50FC-C9AD-4904-B4D4-BA0E7152E3CE}" dt="2023-07-16T05:10:31.500" v="266"/>
          <ac:inkMkLst>
            <pc:docMk/>
            <pc:sldMk cId="0" sldId="270"/>
            <ac:inkMk id="160" creationId="{6399A82E-FEF2-501C-D8DF-693D96DC9DE1}"/>
          </ac:inkMkLst>
        </pc:inkChg>
        <pc:inkChg chg="add del mod">
          <ac:chgData name="Excelr Solutions" userId="47a3cd0f619ff8a5" providerId="LiveId" clId="{2EEF50FC-C9AD-4904-B4D4-BA0E7152E3CE}" dt="2023-07-16T05:10:31.492" v="262"/>
          <ac:inkMkLst>
            <pc:docMk/>
            <pc:sldMk cId="0" sldId="270"/>
            <ac:inkMk id="161" creationId="{0110B9D2-AEE5-6018-5C07-0699ED7AA9FB}"/>
          </ac:inkMkLst>
        </pc:inkChg>
        <pc:inkChg chg="add del mod">
          <ac:chgData name="Excelr Solutions" userId="47a3cd0f619ff8a5" providerId="LiveId" clId="{2EEF50FC-C9AD-4904-B4D4-BA0E7152E3CE}" dt="2023-07-16T05:10:31.520" v="292"/>
          <ac:inkMkLst>
            <pc:docMk/>
            <pc:sldMk cId="0" sldId="270"/>
            <ac:inkMk id="163" creationId="{F3581E30-001B-93E8-7C15-947481F376FF}"/>
          </ac:inkMkLst>
        </pc:inkChg>
        <pc:inkChg chg="add del mod">
          <ac:chgData name="Excelr Solutions" userId="47a3cd0f619ff8a5" providerId="LiveId" clId="{2EEF50FC-C9AD-4904-B4D4-BA0E7152E3CE}" dt="2023-07-16T05:10:31.504" v="272"/>
          <ac:inkMkLst>
            <pc:docMk/>
            <pc:sldMk cId="0" sldId="270"/>
            <ac:inkMk id="164" creationId="{514A5230-F2B9-BEBC-B72B-9C8F5A560761}"/>
          </ac:inkMkLst>
        </pc:inkChg>
        <pc:inkChg chg="add del mod">
          <ac:chgData name="Excelr Solutions" userId="47a3cd0f619ff8a5" providerId="LiveId" clId="{2EEF50FC-C9AD-4904-B4D4-BA0E7152E3CE}" dt="2023-07-16T05:10:31.522" v="294"/>
          <ac:inkMkLst>
            <pc:docMk/>
            <pc:sldMk cId="0" sldId="270"/>
            <ac:inkMk id="165" creationId="{5E2CB082-F8F7-B34B-8ADA-F10DDF5FE193}"/>
          </ac:inkMkLst>
        </pc:inkChg>
        <pc:inkChg chg="add del mod">
          <ac:chgData name="Excelr Solutions" userId="47a3cd0f619ff8a5" providerId="LiveId" clId="{2EEF50FC-C9AD-4904-B4D4-BA0E7152E3CE}" dt="2023-07-16T05:10:31.516" v="281"/>
          <ac:inkMkLst>
            <pc:docMk/>
            <pc:sldMk cId="0" sldId="270"/>
            <ac:inkMk id="166" creationId="{77D64302-9B15-C67F-9CEA-159A08F345A0}"/>
          </ac:inkMkLst>
        </pc:inkChg>
        <pc:inkChg chg="add del mod">
          <ac:chgData name="Excelr Solutions" userId="47a3cd0f619ff8a5" providerId="LiveId" clId="{2EEF50FC-C9AD-4904-B4D4-BA0E7152E3CE}" dt="2023-07-16T05:10:31.509" v="278"/>
          <ac:inkMkLst>
            <pc:docMk/>
            <pc:sldMk cId="0" sldId="270"/>
            <ac:inkMk id="167" creationId="{4B17B0A5-E34B-B90D-F6E9-83C8D5161984}"/>
          </ac:inkMkLst>
        </pc:inkChg>
        <pc:inkChg chg="add del mod">
          <ac:chgData name="Excelr Solutions" userId="47a3cd0f619ff8a5" providerId="LiveId" clId="{2EEF50FC-C9AD-4904-B4D4-BA0E7152E3CE}" dt="2023-07-16T05:10:31.487" v="257"/>
          <ac:inkMkLst>
            <pc:docMk/>
            <pc:sldMk cId="0" sldId="270"/>
            <ac:inkMk id="168" creationId="{8197C8BA-16BB-40DD-C2E6-9F39DA01C8A9}"/>
          </ac:inkMkLst>
        </pc:inkChg>
        <pc:inkChg chg="add del mod">
          <ac:chgData name="Excelr Solutions" userId="47a3cd0f619ff8a5" providerId="LiveId" clId="{2EEF50FC-C9AD-4904-B4D4-BA0E7152E3CE}" dt="2023-07-16T05:10:31.508" v="276"/>
          <ac:inkMkLst>
            <pc:docMk/>
            <pc:sldMk cId="0" sldId="270"/>
            <ac:inkMk id="170" creationId="{366A73B7-4D9E-3CB3-17D5-FBB338F2941B}"/>
          </ac:inkMkLst>
        </pc:inkChg>
        <pc:inkChg chg="add del mod">
          <ac:chgData name="Excelr Solutions" userId="47a3cd0f619ff8a5" providerId="LiveId" clId="{2EEF50FC-C9AD-4904-B4D4-BA0E7152E3CE}" dt="2023-07-16T05:10:31.515" v="280"/>
          <ac:inkMkLst>
            <pc:docMk/>
            <pc:sldMk cId="0" sldId="270"/>
            <ac:inkMk id="172" creationId="{57A93879-387E-94D2-1D45-12E5CF630B56}"/>
          </ac:inkMkLst>
        </pc:inkChg>
        <pc:inkChg chg="add del mod">
          <ac:chgData name="Excelr Solutions" userId="47a3cd0f619ff8a5" providerId="LiveId" clId="{2EEF50FC-C9AD-4904-B4D4-BA0E7152E3CE}" dt="2023-07-16T05:10:31.489" v="261"/>
          <ac:inkMkLst>
            <pc:docMk/>
            <pc:sldMk cId="0" sldId="270"/>
            <ac:inkMk id="173" creationId="{685181E2-3C86-741B-2D10-8A04C47993E0}"/>
          </ac:inkMkLst>
        </pc:inkChg>
        <pc:inkChg chg="add mod">
          <ac:chgData name="Excelr Solutions" userId="47a3cd0f619ff8a5" providerId="LiveId" clId="{2EEF50FC-C9AD-4904-B4D4-BA0E7152E3CE}" dt="2023-07-16T05:10:32.117" v="297"/>
          <ac:inkMkLst>
            <pc:docMk/>
            <pc:sldMk cId="0" sldId="270"/>
            <ac:inkMk id="174" creationId="{F3B33032-C65F-06FD-E7BA-17C1F78A0B44}"/>
          </ac:inkMkLst>
        </pc:inkChg>
        <pc:inkChg chg="add del mod">
          <ac:chgData name="Excelr Solutions" userId="47a3cd0f619ff8a5" providerId="LiveId" clId="{2EEF50FC-C9AD-4904-B4D4-BA0E7152E3CE}" dt="2023-07-16T05:10:31.506" v="275"/>
          <ac:inkMkLst>
            <pc:docMk/>
            <pc:sldMk cId="0" sldId="270"/>
            <ac:inkMk id="175" creationId="{25D00FC6-E61B-D83F-AF28-506D0E08D6AB}"/>
          </ac:inkMkLst>
        </pc:inkChg>
        <pc:inkChg chg="add del mod">
          <ac:chgData name="Excelr Solutions" userId="47a3cd0f619ff8a5" providerId="LiveId" clId="{2EEF50FC-C9AD-4904-B4D4-BA0E7152E3CE}" dt="2023-07-16T05:10:31.517" v="284"/>
          <ac:inkMkLst>
            <pc:docMk/>
            <pc:sldMk cId="0" sldId="270"/>
            <ac:inkMk id="176" creationId="{6EC7F649-E4DA-F2B9-60A5-AAC86229AA46}"/>
          </ac:inkMkLst>
        </pc:inkChg>
        <pc:inkChg chg="add del mod">
          <ac:chgData name="Excelr Solutions" userId="47a3cd0f619ff8a5" providerId="LiveId" clId="{2EEF50FC-C9AD-4904-B4D4-BA0E7152E3CE}" dt="2023-07-16T05:10:31.502" v="269"/>
          <ac:inkMkLst>
            <pc:docMk/>
            <pc:sldMk cId="0" sldId="270"/>
            <ac:inkMk id="178" creationId="{934116DA-734B-9202-572F-F0776A491FCA}"/>
          </ac:inkMkLst>
        </pc:inkChg>
        <pc:inkChg chg="add del mod">
          <ac:chgData name="Excelr Solutions" userId="47a3cd0f619ff8a5" providerId="LiveId" clId="{2EEF50FC-C9AD-4904-B4D4-BA0E7152E3CE}" dt="2023-07-16T05:10:31.503" v="270"/>
          <ac:inkMkLst>
            <pc:docMk/>
            <pc:sldMk cId="0" sldId="270"/>
            <ac:inkMk id="179" creationId="{A47DE29B-3392-6285-E13D-CEF5A3F4A166}"/>
          </ac:inkMkLst>
        </pc:inkChg>
        <pc:inkChg chg="add del mod">
          <ac:chgData name="Excelr Solutions" userId="47a3cd0f619ff8a5" providerId="LiveId" clId="{2EEF50FC-C9AD-4904-B4D4-BA0E7152E3CE}" dt="2023-07-16T05:10:31.518" v="286"/>
          <ac:inkMkLst>
            <pc:docMk/>
            <pc:sldMk cId="0" sldId="270"/>
            <ac:inkMk id="180" creationId="{B6AAE8EB-7C34-A218-8A83-295D989705E4}"/>
          </ac:inkMkLst>
        </pc:inkChg>
        <pc:inkChg chg="add del mod">
          <ac:chgData name="Excelr Solutions" userId="47a3cd0f619ff8a5" providerId="LiveId" clId="{2EEF50FC-C9AD-4904-B4D4-BA0E7152E3CE}" dt="2023-07-16T05:10:31.487" v="258"/>
          <ac:inkMkLst>
            <pc:docMk/>
            <pc:sldMk cId="0" sldId="270"/>
            <ac:inkMk id="181" creationId="{495068CA-CD2D-0A9D-058A-1091BD7B5E18}"/>
          </ac:inkMkLst>
        </pc:inkChg>
        <pc:inkChg chg="add del mod">
          <ac:chgData name="Excelr Solutions" userId="47a3cd0f619ff8a5" providerId="LiveId" clId="{2EEF50FC-C9AD-4904-B4D4-BA0E7152E3CE}" dt="2023-07-16T05:10:31.519" v="290"/>
          <ac:inkMkLst>
            <pc:docMk/>
            <pc:sldMk cId="0" sldId="270"/>
            <ac:inkMk id="182" creationId="{BEEC09BB-9529-3F4E-1C6F-D7434398A34D}"/>
          </ac:inkMkLst>
        </pc:inkChg>
        <pc:inkChg chg="add del mod">
          <ac:chgData name="Excelr Solutions" userId="47a3cd0f619ff8a5" providerId="LiveId" clId="{2EEF50FC-C9AD-4904-B4D4-BA0E7152E3CE}" dt="2023-07-16T05:10:31.487" v="259"/>
          <ac:inkMkLst>
            <pc:docMk/>
            <pc:sldMk cId="0" sldId="270"/>
            <ac:inkMk id="183" creationId="{067848EA-FF99-2EF1-8C10-FDD824298DDA}"/>
          </ac:inkMkLst>
        </pc:inkChg>
        <pc:inkChg chg="add del mod">
          <ac:chgData name="Excelr Solutions" userId="47a3cd0f619ff8a5" providerId="LiveId" clId="{2EEF50FC-C9AD-4904-B4D4-BA0E7152E3CE}" dt="2023-07-16T05:10:31.517" v="282"/>
          <ac:inkMkLst>
            <pc:docMk/>
            <pc:sldMk cId="0" sldId="270"/>
            <ac:inkMk id="185" creationId="{BB6AAD32-A140-0A7F-2EB8-7116C139ED0E}"/>
          </ac:inkMkLst>
        </pc:inkChg>
        <pc:inkChg chg="add del mod">
          <ac:chgData name="Excelr Solutions" userId="47a3cd0f619ff8a5" providerId="LiveId" clId="{2EEF50FC-C9AD-4904-B4D4-BA0E7152E3CE}" dt="2023-07-16T05:10:31.498" v="265"/>
          <ac:inkMkLst>
            <pc:docMk/>
            <pc:sldMk cId="0" sldId="270"/>
            <ac:inkMk id="186" creationId="{4EA2588D-51A6-AC14-0F90-C2DDA1D5ED4B}"/>
          </ac:inkMkLst>
        </pc:inkChg>
        <pc:inkChg chg="add del mod">
          <ac:chgData name="Excelr Solutions" userId="47a3cd0f619ff8a5" providerId="LiveId" clId="{2EEF50FC-C9AD-4904-B4D4-BA0E7152E3CE}" dt="2023-07-16T05:10:31.484" v="254"/>
          <ac:inkMkLst>
            <pc:docMk/>
            <pc:sldMk cId="0" sldId="270"/>
            <ac:inkMk id="187" creationId="{97465264-4DF4-7591-127E-75F89228DE73}"/>
          </ac:inkMkLst>
        </pc:inkChg>
        <pc:inkChg chg="add del mod">
          <ac:chgData name="Excelr Solutions" userId="47a3cd0f619ff8a5" providerId="LiveId" clId="{2EEF50FC-C9AD-4904-B4D4-BA0E7152E3CE}" dt="2023-07-16T05:10:31.496" v="264"/>
          <ac:inkMkLst>
            <pc:docMk/>
            <pc:sldMk cId="0" sldId="270"/>
            <ac:inkMk id="188" creationId="{E7E16309-5462-14C5-F8B9-C5D66763D3DB}"/>
          </ac:inkMkLst>
        </pc:inkChg>
        <pc:inkChg chg="add del mod">
          <ac:chgData name="Excelr Solutions" userId="47a3cd0f619ff8a5" providerId="LiveId" clId="{2EEF50FC-C9AD-4904-B4D4-BA0E7152E3CE}" dt="2023-07-16T05:10:31.509" v="277"/>
          <ac:inkMkLst>
            <pc:docMk/>
            <pc:sldMk cId="0" sldId="270"/>
            <ac:inkMk id="189" creationId="{1CB2FF0B-ECD9-5102-3D51-76D79A31D219}"/>
          </ac:inkMkLst>
        </pc:inkChg>
        <pc:inkChg chg="add del mod">
          <ac:chgData name="Excelr Solutions" userId="47a3cd0f619ff8a5" providerId="LiveId" clId="{2EEF50FC-C9AD-4904-B4D4-BA0E7152E3CE}" dt="2023-07-16T05:10:31.505" v="273"/>
          <ac:inkMkLst>
            <pc:docMk/>
            <pc:sldMk cId="0" sldId="270"/>
            <ac:inkMk id="190" creationId="{3335360D-1E6A-94D5-B56A-F8723A52011C}"/>
          </ac:inkMkLst>
        </pc:inkChg>
        <pc:inkChg chg="add del mod">
          <ac:chgData name="Excelr Solutions" userId="47a3cd0f619ff8a5" providerId="LiveId" clId="{2EEF50FC-C9AD-4904-B4D4-BA0E7152E3CE}" dt="2023-07-16T05:10:31.506" v="274"/>
          <ac:inkMkLst>
            <pc:docMk/>
            <pc:sldMk cId="0" sldId="270"/>
            <ac:inkMk id="191" creationId="{1B53A8B5-77BF-BC1A-7132-3490C749A880}"/>
          </ac:inkMkLst>
        </pc:inkChg>
        <pc:inkChg chg="add del mod">
          <ac:chgData name="Excelr Solutions" userId="47a3cd0f619ff8a5" providerId="LiveId" clId="{2EEF50FC-C9AD-4904-B4D4-BA0E7152E3CE}" dt="2023-07-16T05:10:31.518" v="289"/>
          <ac:inkMkLst>
            <pc:docMk/>
            <pc:sldMk cId="0" sldId="270"/>
            <ac:inkMk id="193" creationId="{15ABCAFC-B0E5-90CA-C026-DEFC526B3212}"/>
          </ac:inkMkLst>
        </pc:inkChg>
        <pc:inkChg chg="add mod">
          <ac:chgData name="Excelr Solutions" userId="47a3cd0f619ff8a5" providerId="LiveId" clId="{2EEF50FC-C9AD-4904-B4D4-BA0E7152E3CE}" dt="2023-07-16T05:10:32.117" v="297"/>
          <ac:inkMkLst>
            <pc:docMk/>
            <pc:sldMk cId="0" sldId="270"/>
            <ac:inkMk id="194" creationId="{525D063A-C72D-A1EC-11CC-9B2C95B3900E}"/>
          </ac:inkMkLst>
        </pc:inkChg>
        <pc:inkChg chg="add del mod">
          <ac:chgData name="Excelr Solutions" userId="47a3cd0f619ff8a5" providerId="LiveId" clId="{2EEF50FC-C9AD-4904-B4D4-BA0E7152E3CE}" dt="2023-07-16T05:10:31.486" v="256"/>
          <ac:inkMkLst>
            <pc:docMk/>
            <pc:sldMk cId="0" sldId="270"/>
            <ac:inkMk id="195" creationId="{318B84D6-37B7-A6CC-7B2E-91B4FFEC0FF9}"/>
          </ac:inkMkLst>
        </pc:inkChg>
        <pc:inkChg chg="add del mod">
          <ac:chgData name="Excelr Solutions" userId="47a3cd0f619ff8a5" providerId="LiveId" clId="{2EEF50FC-C9AD-4904-B4D4-BA0E7152E3CE}" dt="2023-07-16T05:10:31.521" v="293"/>
          <ac:inkMkLst>
            <pc:docMk/>
            <pc:sldMk cId="0" sldId="270"/>
            <ac:inkMk id="196" creationId="{AB6FF122-DBE6-C4FA-B22D-E5E792CC1F4D}"/>
          </ac:inkMkLst>
        </pc:inkChg>
        <pc:inkChg chg="add del mod">
          <ac:chgData name="Excelr Solutions" userId="47a3cd0f619ff8a5" providerId="LiveId" clId="{2EEF50FC-C9AD-4904-B4D4-BA0E7152E3CE}" dt="2023-07-16T05:10:31.517" v="283"/>
          <ac:inkMkLst>
            <pc:docMk/>
            <pc:sldMk cId="0" sldId="270"/>
            <ac:inkMk id="197" creationId="{FA8A75F4-20FA-BE66-0A35-00E2E4D528B9}"/>
          </ac:inkMkLst>
        </pc:inkChg>
        <pc:inkChg chg="add mod">
          <ac:chgData name="Excelr Solutions" userId="47a3cd0f619ff8a5" providerId="LiveId" clId="{2EEF50FC-C9AD-4904-B4D4-BA0E7152E3CE}" dt="2023-07-16T05:10:32.117" v="297"/>
          <ac:inkMkLst>
            <pc:docMk/>
            <pc:sldMk cId="0" sldId="270"/>
            <ac:inkMk id="198" creationId="{0B6075EE-E1BE-E923-D154-D50A46770B35}"/>
          </ac:inkMkLst>
        </pc:inkChg>
        <pc:inkChg chg="add del mod">
          <ac:chgData name="Excelr Solutions" userId="47a3cd0f619ff8a5" providerId="LiveId" clId="{2EEF50FC-C9AD-4904-B4D4-BA0E7152E3CE}" dt="2023-07-16T05:10:31.518" v="288"/>
          <ac:inkMkLst>
            <pc:docMk/>
            <pc:sldMk cId="0" sldId="270"/>
            <ac:inkMk id="200" creationId="{93F3F7B5-5696-ED3A-33E4-5B0DD3986395}"/>
          </ac:inkMkLst>
        </pc:inkChg>
        <pc:inkChg chg="add del mod">
          <ac:chgData name="Excelr Solutions" userId="47a3cd0f619ff8a5" providerId="LiveId" clId="{2EEF50FC-C9AD-4904-B4D4-BA0E7152E3CE}" dt="2023-07-16T05:10:31.494" v="263"/>
          <ac:inkMkLst>
            <pc:docMk/>
            <pc:sldMk cId="0" sldId="270"/>
            <ac:inkMk id="202" creationId="{FBA56C37-8AF6-67A5-5D41-5314B1729E04}"/>
          </ac:inkMkLst>
        </pc:inkChg>
        <pc:inkChg chg="add del mod">
          <ac:chgData name="Excelr Solutions" userId="47a3cd0f619ff8a5" providerId="LiveId" clId="{2EEF50FC-C9AD-4904-B4D4-BA0E7152E3CE}" dt="2023-07-16T05:10:31.512" v="279"/>
          <ac:inkMkLst>
            <pc:docMk/>
            <pc:sldMk cId="0" sldId="270"/>
            <ac:inkMk id="203" creationId="{DF2C3A9B-4BA6-673E-DC83-8A77470D7A31}"/>
          </ac:inkMkLst>
        </pc:inkChg>
        <pc:inkChg chg="add del mod">
          <ac:chgData name="Excelr Solutions" userId="47a3cd0f619ff8a5" providerId="LiveId" clId="{2EEF50FC-C9AD-4904-B4D4-BA0E7152E3CE}" dt="2023-07-16T05:10:31.501" v="267"/>
          <ac:inkMkLst>
            <pc:docMk/>
            <pc:sldMk cId="0" sldId="270"/>
            <ac:inkMk id="204" creationId="{3F4C15DD-D317-E9D0-8C30-FF986338F16B}"/>
          </ac:inkMkLst>
        </pc:inkChg>
        <pc:inkChg chg="add del mod">
          <ac:chgData name="Excelr Solutions" userId="47a3cd0f619ff8a5" providerId="LiveId" clId="{2EEF50FC-C9AD-4904-B4D4-BA0E7152E3CE}" dt="2023-07-16T05:10:32.117" v="296"/>
          <ac:inkMkLst>
            <pc:docMk/>
            <pc:sldMk cId="0" sldId="270"/>
            <ac:inkMk id="205" creationId="{4EE3AAC2-3745-52F7-D931-42FA2246F7DB}"/>
          </ac:inkMkLst>
        </pc:inkChg>
        <pc:inkChg chg="add del mod">
          <ac:chgData name="Excelr Solutions" userId="47a3cd0f619ff8a5" providerId="LiveId" clId="{2EEF50FC-C9AD-4904-B4D4-BA0E7152E3CE}" dt="2023-07-16T05:10:32.116" v="295"/>
          <ac:inkMkLst>
            <pc:docMk/>
            <pc:sldMk cId="0" sldId="270"/>
            <ac:inkMk id="206" creationId="{5EF6016A-CED2-085A-F693-AE651A047D2B}"/>
          </ac:inkMkLst>
        </pc:inkChg>
        <pc:inkChg chg="add del mod">
          <ac:chgData name="Excelr Solutions" userId="47a3cd0f619ff8a5" providerId="LiveId" clId="{2EEF50FC-C9AD-4904-B4D4-BA0E7152E3CE}" dt="2023-07-16T05:10:32.117" v="297"/>
          <ac:inkMkLst>
            <pc:docMk/>
            <pc:sldMk cId="0" sldId="270"/>
            <ac:inkMk id="207" creationId="{019A5C49-884D-5B6E-7D02-E95154F512F9}"/>
          </ac:inkMkLst>
        </pc:inkChg>
        <pc:inkChg chg="add">
          <ac:chgData name="Excelr Solutions" userId="47a3cd0f619ff8a5" providerId="LiveId" clId="{2EEF50FC-C9AD-4904-B4D4-BA0E7152E3CE}" dt="2023-07-16T05:10:17.330" v="252" actId="9405"/>
          <ac:inkMkLst>
            <pc:docMk/>
            <pc:sldMk cId="0" sldId="270"/>
            <ac:inkMk id="209" creationId="{AC96AFE4-A8C5-48E2-44D1-4DF645A5BE03}"/>
          </ac:inkMkLst>
        </pc:inkChg>
        <pc:inkChg chg="add">
          <ac:chgData name="Excelr Solutions" userId="47a3cd0f619ff8a5" providerId="LiveId" clId="{2EEF50FC-C9AD-4904-B4D4-BA0E7152E3CE}" dt="2023-07-16T05:10:20.039" v="253" actId="9405"/>
          <ac:inkMkLst>
            <pc:docMk/>
            <pc:sldMk cId="0" sldId="270"/>
            <ac:inkMk id="210" creationId="{7ABCD8E8-1EB6-F945-8939-D784AD18D22D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11" creationId="{1814271B-4344-660E-0E42-E22EA75D9BF9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12" creationId="{A8A7CE7A-8B27-F294-F087-D513C0F5B8EC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13" creationId="{E8FDB0F9-6AAC-12A7-D3CA-3799888403EA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14" creationId="{265EEC13-96F7-447A-38FB-9C0713F0E84A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15" creationId="{91635DEA-75E1-05B1-C261-A9FB4F439A10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16" creationId="{331DAE80-B1E5-EA1D-0EDF-6FA2C0C39E45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17" creationId="{E29F4ECB-E904-14CD-6670-E12E5143EDF3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18" creationId="{E713745B-F138-FF02-E0A1-5DC7A32FE9EC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19" creationId="{BA7FEE4C-6909-812A-DDB1-160C2C2E01B9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20" creationId="{1D583203-32D5-C573-D635-718248D5A31C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24" creationId="{BCFE53F2-A1B1-D694-1100-10C723D99C7B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25" creationId="{F11E4A22-EB8B-3762-1C1B-39824CEB2DDB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27" creationId="{D070FCEA-D92A-8643-E907-785C86929CE2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28" creationId="{DAAF8C35-9794-C21C-5CB2-DCA55DEE24B3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29" creationId="{B431EF93-925F-BDCD-A7AC-208B9EE19AFF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31" creationId="{463D4834-F5BB-7539-B7A5-BEA026ADB44F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32" creationId="{79CEB248-21F4-F125-F6BF-35AE107C56A0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34" creationId="{C157D705-F1EE-E122-F838-9FD80003FD20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35" creationId="{DA9A7084-6D54-577E-60C1-08ED002DC8DB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36" creationId="{F10BF352-63CA-C127-1261-0F49906EBF1A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37" creationId="{836653A5-CFD1-4319-2980-5CD5A24B9680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38" creationId="{D0D14D74-1EFF-6EFD-363B-1ADC1133FFBB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40" creationId="{A2361156-9302-BAA1-A49E-6F51287D80E9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41" creationId="{D3A1A666-F32D-99F8-FE27-019F16A94ABA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42" creationId="{0D72132D-BC61-FF90-598A-681ACED77556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43" creationId="{9F243EF3-C3D1-5076-822D-69E209C208BE}"/>
          </ac:inkMkLst>
        </pc:inkChg>
        <pc:inkChg chg="add mod">
          <ac:chgData name="Excelr Solutions" userId="47a3cd0f619ff8a5" providerId="LiveId" clId="{2EEF50FC-C9AD-4904-B4D4-BA0E7152E3CE}" dt="2023-07-16T05:11:13.400" v="335"/>
          <ac:inkMkLst>
            <pc:docMk/>
            <pc:sldMk cId="0" sldId="270"/>
            <ac:inkMk id="245" creationId="{D91A7572-0867-DE9A-93D9-D6818E05A904}"/>
          </ac:inkMkLst>
        </pc:inkChg>
      </pc:sldChg>
      <pc:sldChg chg="new del">
        <pc:chgData name="Excelr Solutions" userId="47a3cd0f619ff8a5" providerId="LiveId" clId="{2EEF50FC-C9AD-4904-B4D4-BA0E7152E3CE}" dt="2023-07-14T07:25:40.980" v="36" actId="47"/>
        <pc:sldMkLst>
          <pc:docMk/>
          <pc:sldMk cId="2174135684" sldId="271"/>
        </pc:sldMkLst>
      </pc:sldChg>
      <pc:sldChg chg="modSp add mod">
        <pc:chgData name="Excelr Solutions" userId="47a3cd0f619ff8a5" providerId="LiveId" clId="{2EEF50FC-C9AD-4904-B4D4-BA0E7152E3CE}" dt="2023-07-14T07:25:38.183" v="35" actId="14100"/>
        <pc:sldMkLst>
          <pc:docMk/>
          <pc:sldMk cId="0" sldId="272"/>
        </pc:sldMkLst>
        <pc:spChg chg="mod">
          <ac:chgData name="Excelr Solutions" userId="47a3cd0f619ff8a5" providerId="LiveId" clId="{2EEF50FC-C9AD-4904-B4D4-BA0E7152E3CE}" dt="2023-07-14T07:25:38.183" v="35" actId="14100"/>
          <ac:spMkLst>
            <pc:docMk/>
            <pc:sldMk cId="0" sldId="272"/>
            <ac:spMk id="2" creationId="{00000000-0000-0000-0000-000000000000}"/>
          </ac:spMkLst>
        </pc:spChg>
      </pc:sldChg>
      <pc:sldChg chg="addSp delSp modSp add mod">
        <pc:chgData name="Excelr Solutions" userId="47a3cd0f619ff8a5" providerId="LiveId" clId="{2EEF50FC-C9AD-4904-B4D4-BA0E7152E3CE}" dt="2023-07-16T05:51:15.062" v="380"/>
        <pc:sldMkLst>
          <pc:docMk/>
          <pc:sldMk cId="0" sldId="273"/>
        </pc:sldMkLst>
        <pc:spChg chg="mod">
          <ac:chgData name="Excelr Solutions" userId="47a3cd0f619ff8a5" providerId="LiveId" clId="{2EEF50FC-C9AD-4904-B4D4-BA0E7152E3CE}" dt="2023-07-14T07:26:10.865" v="44" actId="122"/>
          <ac:spMkLst>
            <pc:docMk/>
            <pc:sldMk cId="0" sldId="273"/>
            <ac:spMk id="2" creationId="{00000000-0000-0000-0000-000000000000}"/>
          </ac:spMkLst>
        </pc:spChg>
        <pc:grpChg chg="del mod">
          <ac:chgData name="Excelr Solutions" userId="47a3cd0f619ff8a5" providerId="LiveId" clId="{2EEF50FC-C9AD-4904-B4D4-BA0E7152E3CE}" dt="2023-07-16T05:50:44.948" v="346"/>
          <ac:grpSpMkLst>
            <pc:docMk/>
            <pc:sldMk cId="0" sldId="273"/>
            <ac:grpSpMk id="24" creationId="{100BE133-2737-B1F7-EFA6-566BF461003F}"/>
          </ac:grpSpMkLst>
        </pc:grpChg>
        <pc:grpChg chg="del mod">
          <ac:chgData name="Excelr Solutions" userId="47a3cd0f619ff8a5" providerId="LiveId" clId="{2EEF50FC-C9AD-4904-B4D4-BA0E7152E3CE}" dt="2023-07-16T05:50:52.712" v="357"/>
          <ac:grpSpMkLst>
            <pc:docMk/>
            <pc:sldMk cId="0" sldId="273"/>
            <ac:grpSpMk id="27" creationId="{FCF74870-0931-E055-E904-A6C674A68F3E}"/>
          </ac:grpSpMkLst>
        </pc:grpChg>
        <pc:grpChg chg="del mod">
          <ac:chgData name="Excelr Solutions" userId="47a3cd0f619ff8a5" providerId="LiveId" clId="{2EEF50FC-C9AD-4904-B4D4-BA0E7152E3CE}" dt="2023-07-16T05:50:52.712" v="357"/>
          <ac:grpSpMkLst>
            <pc:docMk/>
            <pc:sldMk cId="0" sldId="273"/>
            <ac:grpSpMk id="38" creationId="{328D96CB-0278-4768-70EB-3B3235C85180}"/>
          </ac:grpSpMkLst>
        </pc:grpChg>
        <pc:grpChg chg="del mod">
          <ac:chgData name="Excelr Solutions" userId="47a3cd0f619ff8a5" providerId="LiveId" clId="{2EEF50FC-C9AD-4904-B4D4-BA0E7152E3CE}" dt="2023-07-16T05:50:58.858" v="360"/>
          <ac:grpSpMkLst>
            <pc:docMk/>
            <pc:sldMk cId="0" sldId="273"/>
            <ac:grpSpMk id="39" creationId="{87C32D96-C0EA-4AC6-EBBA-50B4916C2712}"/>
          </ac:grpSpMkLst>
        </pc:grpChg>
        <pc:grpChg chg="del mod">
          <ac:chgData name="Excelr Solutions" userId="47a3cd0f619ff8a5" providerId="LiveId" clId="{2EEF50FC-C9AD-4904-B4D4-BA0E7152E3CE}" dt="2023-07-16T05:51:01.811" v="364"/>
          <ac:grpSpMkLst>
            <pc:docMk/>
            <pc:sldMk cId="0" sldId="273"/>
            <ac:grpSpMk id="42" creationId="{33C95B35-3F80-F6E6-AAE1-F96A360C2625}"/>
          </ac:grpSpMkLst>
        </pc:grpChg>
        <pc:grpChg chg="del mod">
          <ac:chgData name="Excelr Solutions" userId="47a3cd0f619ff8a5" providerId="LiveId" clId="{2EEF50FC-C9AD-4904-B4D4-BA0E7152E3CE}" dt="2023-07-16T05:51:04.782" v="368"/>
          <ac:grpSpMkLst>
            <pc:docMk/>
            <pc:sldMk cId="0" sldId="273"/>
            <ac:grpSpMk id="46" creationId="{06D9657B-1341-003C-9B6F-9B178AB4FA72}"/>
          </ac:grpSpMkLst>
        </pc:grpChg>
        <pc:grpChg chg="del mod">
          <ac:chgData name="Excelr Solutions" userId="47a3cd0f619ff8a5" providerId="LiveId" clId="{2EEF50FC-C9AD-4904-B4D4-BA0E7152E3CE}" dt="2023-07-16T05:51:15.062" v="380"/>
          <ac:grpSpMkLst>
            <pc:docMk/>
            <pc:sldMk cId="0" sldId="273"/>
            <ac:grpSpMk id="50" creationId="{6E31461A-1947-FCFB-8807-72616A70A7E7}"/>
          </ac:grpSpMkLst>
        </pc:grpChg>
        <pc:grpChg chg="mod">
          <ac:chgData name="Excelr Solutions" userId="47a3cd0f619ff8a5" providerId="LiveId" clId="{2EEF50FC-C9AD-4904-B4D4-BA0E7152E3CE}" dt="2023-07-16T05:51:15.062" v="380"/>
          <ac:grpSpMkLst>
            <pc:docMk/>
            <pc:sldMk cId="0" sldId="273"/>
            <ac:grpSpMk id="62" creationId="{E9580A2E-4D65-8F98-F287-8154F6BF02A5}"/>
          </ac:grpSpMkLst>
        </pc:grpChg>
        <pc:grpChg chg="mod">
          <ac:chgData name="Excelr Solutions" userId="47a3cd0f619ff8a5" providerId="LiveId" clId="{2EEF50FC-C9AD-4904-B4D4-BA0E7152E3CE}" dt="2023-07-16T05:51:15.062" v="380"/>
          <ac:grpSpMkLst>
            <pc:docMk/>
            <pc:sldMk cId="0" sldId="273"/>
            <ac:grpSpMk id="63" creationId="{B7BFAA2E-9370-7935-3C9A-A099938CCFF1}"/>
          </ac:grpSpMkLst>
        </pc:grpChg>
        <pc:inkChg chg="add">
          <ac:chgData name="Excelr Solutions" userId="47a3cd0f619ff8a5" providerId="LiveId" clId="{2EEF50FC-C9AD-4904-B4D4-BA0E7152E3CE}" dt="2023-07-16T05:50:35.461" v="337" actId="9405"/>
          <ac:inkMkLst>
            <pc:docMk/>
            <pc:sldMk cId="0" sldId="273"/>
            <ac:inkMk id="18" creationId="{D56A75F4-0CE7-516B-34DD-3F5BBEC2B491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19" creationId="{F68AFE1E-5ECA-4308-EB56-9A7A6A89015C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20" creationId="{C9AB2B0D-822C-632C-14F1-917F19000B95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21" creationId="{9EA62BAD-9A0C-DFC1-03AC-3932465A75C4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22" creationId="{9B2D1503-719A-0927-CBBF-EC2D622A1B2E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23" creationId="{0DD1ABB5-6F05-307C-A758-133AD8A87479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25" creationId="{ACCDD2D4-74F0-3EA2-ABFF-19680E0EDED5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26" creationId="{A001BD09-0478-DC74-2983-F132EB602EC0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28" creationId="{E0C6376D-A6C5-E61A-124C-5CBB7F0E0AF7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29" creationId="{1606AE7E-09DA-2224-3104-AA526D0CA1EF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30" creationId="{E7651866-C75B-EF57-EE64-DEF07B90412E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31" creationId="{0CCC0E95-2A32-6E36-D0FD-2D1EAF89098D}"/>
          </ac:inkMkLst>
        </pc:inkChg>
        <pc:inkChg chg="add mod">
          <ac:chgData name="Excelr Solutions" userId="47a3cd0f619ff8a5" providerId="LiveId" clId="{2EEF50FC-C9AD-4904-B4D4-BA0E7152E3CE}" dt="2023-07-16T05:50:58.858" v="360"/>
          <ac:inkMkLst>
            <pc:docMk/>
            <pc:sldMk cId="0" sldId="273"/>
            <ac:inkMk id="32" creationId="{9F3E35D6-9750-4E8E-409C-C7DFC427AA59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33" creationId="{335BF415-26B2-5580-0000-4BE1FC75DF9C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34" creationId="{49A3D85A-16B3-410D-EBA5-D3C2828D8E38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35" creationId="{7803018A-8178-D082-849B-EF507E4C82BA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36" creationId="{C4EC36AF-5E26-33F9-3500-C7E33251CBD4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37" creationId="{22F1364A-42C3-9C4C-5938-3EA0E8818C46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40" creationId="{1F555E57-A341-7E3D-5738-307B37CE72E8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41" creationId="{F32A4809-9747-9CD9-091B-B20B98CD1556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43" creationId="{0B85EF5C-2D82-DA29-BB9E-B60070562BB7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44" creationId="{1709EB55-63AE-62F5-5AB3-7698A1200C5E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45" creationId="{B41006EE-2E4F-2A5A-912D-8C517D1C6B48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47" creationId="{02B8F0ED-8D31-2529-B99F-B528B8066A6E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48" creationId="{87650C33-A4E2-639D-FE32-07297171EC6E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49" creationId="{9D989EC7-AC4E-13A6-D641-694D4F723FA1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51" creationId="{C3976C0D-09C1-9E9B-A279-755354EF515B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52" creationId="{615EE8E4-554D-BCCF-D1F5-08E36125D7F1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53" creationId="{C176D4AC-1FF8-394C-7C7C-574F36211E0A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54" creationId="{EC11894E-5CAA-E7E9-2D80-D05B1F9DED2C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55" creationId="{9E282958-1682-A0DF-E355-1FA73CF470D4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56" creationId="{8FC3784C-1C6C-C14A-AEA3-E42A89416038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57" creationId="{07A68575-52CD-C144-42FA-995B6B825669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58" creationId="{B0F16182-E5EF-C746-4AF5-7D94E452C481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59" creationId="{9243B698-9817-9DE5-BA4A-758A464FA506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60" creationId="{339155C3-0AF1-F92A-E5F1-D54DB7170CCF}"/>
          </ac:inkMkLst>
        </pc:inkChg>
        <pc:inkChg chg="add mod">
          <ac:chgData name="Excelr Solutions" userId="47a3cd0f619ff8a5" providerId="LiveId" clId="{2EEF50FC-C9AD-4904-B4D4-BA0E7152E3CE}" dt="2023-07-16T05:51:15.062" v="380"/>
          <ac:inkMkLst>
            <pc:docMk/>
            <pc:sldMk cId="0" sldId="273"/>
            <ac:inkMk id="61" creationId="{6FA31499-518E-8674-02A5-A7E88F2FD780}"/>
          </ac:inkMkLst>
        </pc:inkChg>
      </pc:sldChg>
      <pc:sldChg chg="new del">
        <pc:chgData name="Excelr Solutions" userId="47a3cd0f619ff8a5" providerId="LiveId" clId="{2EEF50FC-C9AD-4904-B4D4-BA0E7152E3CE}" dt="2023-07-14T07:25:55.246" v="40" actId="47"/>
        <pc:sldMkLst>
          <pc:docMk/>
          <pc:sldMk cId="3084172261" sldId="273"/>
        </pc:sldMkLst>
      </pc:sldChg>
      <pc:sldChg chg="addSp modSp add mod">
        <pc:chgData name="Excelr Solutions" userId="47a3cd0f619ff8a5" providerId="LiveId" clId="{2EEF50FC-C9AD-4904-B4D4-BA0E7152E3CE}" dt="2023-07-16T05:10:45.429" v="304"/>
        <pc:sldMkLst>
          <pc:docMk/>
          <pc:sldMk cId="0" sldId="274"/>
        </pc:sldMkLst>
        <pc:spChg chg="mod">
          <ac:chgData name="Excelr Solutions" userId="47a3cd0f619ff8a5" providerId="LiveId" clId="{2EEF50FC-C9AD-4904-B4D4-BA0E7152E3CE}" dt="2023-07-14T07:25:53.324" v="39" actId="14100"/>
          <ac:spMkLst>
            <pc:docMk/>
            <pc:sldMk cId="0" sldId="274"/>
            <ac:spMk id="2" creationId="{00000000-0000-0000-0000-000000000000}"/>
          </ac:spMkLst>
        </pc:spChg>
        <pc:grpChg chg="mod">
          <ac:chgData name="Excelr Solutions" userId="47a3cd0f619ff8a5" providerId="LiveId" clId="{2EEF50FC-C9AD-4904-B4D4-BA0E7152E3CE}" dt="2023-07-16T05:10:00.978" v="250"/>
          <ac:grpSpMkLst>
            <pc:docMk/>
            <pc:sldMk cId="0" sldId="274"/>
            <ac:grpSpMk id="34" creationId="{64D02D3E-7F80-7FA4-6E07-01362EA0FB2D}"/>
          </ac:grpSpMkLst>
        </pc:grpChg>
        <pc:grpChg chg="mod">
          <ac:chgData name="Excelr Solutions" userId="47a3cd0f619ff8a5" providerId="LiveId" clId="{2EEF50FC-C9AD-4904-B4D4-BA0E7152E3CE}" dt="2023-07-16T05:10:45.429" v="304"/>
          <ac:grpSpMkLst>
            <pc:docMk/>
            <pc:sldMk cId="0" sldId="274"/>
            <ac:grpSpMk id="39" creationId="{F919CB0C-802C-154C-7F7F-142D97DAFDB4}"/>
          </ac:grpSpMkLst>
        </pc:grpChg>
        <pc:inkChg chg="add">
          <ac:chgData name="Excelr Solutions" userId="47a3cd0f619ff8a5" providerId="LiveId" clId="{2EEF50FC-C9AD-4904-B4D4-BA0E7152E3CE}" dt="2023-07-16T05:08:39.437" v="185" actId="9405"/>
          <ac:inkMkLst>
            <pc:docMk/>
            <pc:sldMk cId="0" sldId="274"/>
            <ac:inkMk id="26" creationId="{B1C0F7CD-90B4-1909-9E83-E000959DAE2C}"/>
          </ac:inkMkLst>
        </pc:inkChg>
        <pc:inkChg chg="add">
          <ac:chgData name="Excelr Solutions" userId="47a3cd0f619ff8a5" providerId="LiveId" clId="{2EEF50FC-C9AD-4904-B4D4-BA0E7152E3CE}" dt="2023-07-16T05:08:40.190" v="186" actId="9405"/>
          <ac:inkMkLst>
            <pc:docMk/>
            <pc:sldMk cId="0" sldId="274"/>
            <ac:inkMk id="27" creationId="{60BDC7F5-1035-1DCF-29F0-29919C9BD7DE}"/>
          </ac:inkMkLst>
        </pc:inkChg>
        <pc:inkChg chg="add">
          <ac:chgData name="Excelr Solutions" userId="47a3cd0f619ff8a5" providerId="LiveId" clId="{2EEF50FC-C9AD-4904-B4D4-BA0E7152E3CE}" dt="2023-07-16T05:09:54.669" v="244" actId="9405"/>
          <ac:inkMkLst>
            <pc:docMk/>
            <pc:sldMk cId="0" sldId="274"/>
            <ac:inkMk id="28" creationId="{AA77503F-5373-8D97-0A8C-837BDA5D08A0}"/>
          </ac:inkMkLst>
        </pc:inkChg>
        <pc:inkChg chg="add">
          <ac:chgData name="Excelr Solutions" userId="47a3cd0f619ff8a5" providerId="LiveId" clId="{2EEF50FC-C9AD-4904-B4D4-BA0E7152E3CE}" dt="2023-07-16T05:09:57.452" v="245" actId="9405"/>
          <ac:inkMkLst>
            <pc:docMk/>
            <pc:sldMk cId="0" sldId="274"/>
            <ac:inkMk id="29" creationId="{58E40BD2-5CF3-61F8-38D5-07B8C9D0EBD0}"/>
          </ac:inkMkLst>
        </pc:inkChg>
        <pc:inkChg chg="add mod">
          <ac:chgData name="Excelr Solutions" userId="47a3cd0f619ff8a5" providerId="LiveId" clId="{2EEF50FC-C9AD-4904-B4D4-BA0E7152E3CE}" dt="2023-07-16T05:10:00.978" v="250"/>
          <ac:inkMkLst>
            <pc:docMk/>
            <pc:sldMk cId="0" sldId="274"/>
            <ac:inkMk id="30" creationId="{38E29DBB-5115-F982-EDC4-DFEF899BD537}"/>
          </ac:inkMkLst>
        </pc:inkChg>
        <pc:inkChg chg="add mod">
          <ac:chgData name="Excelr Solutions" userId="47a3cd0f619ff8a5" providerId="LiveId" clId="{2EEF50FC-C9AD-4904-B4D4-BA0E7152E3CE}" dt="2023-07-16T05:10:00.978" v="250"/>
          <ac:inkMkLst>
            <pc:docMk/>
            <pc:sldMk cId="0" sldId="274"/>
            <ac:inkMk id="31" creationId="{1C63949F-14A1-B19C-79A2-28AAFCE09E04}"/>
          </ac:inkMkLst>
        </pc:inkChg>
        <pc:inkChg chg="add mod">
          <ac:chgData name="Excelr Solutions" userId="47a3cd0f619ff8a5" providerId="LiveId" clId="{2EEF50FC-C9AD-4904-B4D4-BA0E7152E3CE}" dt="2023-07-16T05:10:00.978" v="250"/>
          <ac:inkMkLst>
            <pc:docMk/>
            <pc:sldMk cId="0" sldId="274"/>
            <ac:inkMk id="32" creationId="{AA4E6903-36FD-1565-E842-07B71A70C53D}"/>
          </ac:inkMkLst>
        </pc:inkChg>
        <pc:inkChg chg="add mod">
          <ac:chgData name="Excelr Solutions" userId="47a3cd0f619ff8a5" providerId="LiveId" clId="{2EEF50FC-C9AD-4904-B4D4-BA0E7152E3CE}" dt="2023-07-16T05:10:00.978" v="250"/>
          <ac:inkMkLst>
            <pc:docMk/>
            <pc:sldMk cId="0" sldId="274"/>
            <ac:inkMk id="33" creationId="{C4CD53C9-FB3F-55F7-27A7-C7B1938A35A4}"/>
          </ac:inkMkLst>
        </pc:inkChg>
        <pc:inkChg chg="add">
          <ac:chgData name="Excelr Solutions" userId="47a3cd0f619ff8a5" providerId="LiveId" clId="{2EEF50FC-C9AD-4904-B4D4-BA0E7152E3CE}" dt="2023-07-16T05:10:04.197" v="251" actId="9405"/>
          <ac:inkMkLst>
            <pc:docMk/>
            <pc:sldMk cId="0" sldId="274"/>
            <ac:inkMk id="35" creationId="{405EDE1F-A0B2-9E1C-BC60-1B80F9969C0C}"/>
          </ac:inkMkLst>
        </pc:inkChg>
        <pc:inkChg chg="add mod">
          <ac:chgData name="Excelr Solutions" userId="47a3cd0f619ff8a5" providerId="LiveId" clId="{2EEF50FC-C9AD-4904-B4D4-BA0E7152E3CE}" dt="2023-07-16T05:10:45.429" v="304"/>
          <ac:inkMkLst>
            <pc:docMk/>
            <pc:sldMk cId="0" sldId="274"/>
            <ac:inkMk id="36" creationId="{63A494E3-F877-B47D-F2C9-0058DAF3A16A}"/>
          </ac:inkMkLst>
        </pc:inkChg>
        <pc:inkChg chg="add mod">
          <ac:chgData name="Excelr Solutions" userId="47a3cd0f619ff8a5" providerId="LiveId" clId="{2EEF50FC-C9AD-4904-B4D4-BA0E7152E3CE}" dt="2023-07-16T05:10:45.429" v="304"/>
          <ac:inkMkLst>
            <pc:docMk/>
            <pc:sldMk cId="0" sldId="274"/>
            <ac:inkMk id="37" creationId="{23F64903-4164-80C9-AC50-B7B7EACA5432}"/>
          </ac:inkMkLst>
        </pc:inkChg>
        <pc:inkChg chg="add mod">
          <ac:chgData name="Excelr Solutions" userId="47a3cd0f619ff8a5" providerId="LiveId" clId="{2EEF50FC-C9AD-4904-B4D4-BA0E7152E3CE}" dt="2023-07-16T05:10:45.429" v="304"/>
          <ac:inkMkLst>
            <pc:docMk/>
            <pc:sldMk cId="0" sldId="274"/>
            <ac:inkMk id="38" creationId="{68BBBCA8-B117-137E-1BB1-DBDB9B5C802F}"/>
          </ac:inkMkLst>
        </pc:inkChg>
      </pc:sldChg>
      <pc:sldChg chg="modSp add mod">
        <pc:chgData name="Excelr Solutions" userId="47a3cd0f619ff8a5" providerId="LiveId" clId="{2EEF50FC-C9AD-4904-B4D4-BA0E7152E3CE}" dt="2023-07-14T07:26:47.018" v="54" actId="14100"/>
        <pc:sldMkLst>
          <pc:docMk/>
          <pc:sldMk cId="0" sldId="275"/>
        </pc:sldMkLst>
        <pc:spChg chg="mod">
          <ac:chgData name="Excelr Solutions" userId="47a3cd0f619ff8a5" providerId="LiveId" clId="{2EEF50FC-C9AD-4904-B4D4-BA0E7152E3CE}" dt="2023-07-14T07:26:47.018" v="54" actId="14100"/>
          <ac:spMkLst>
            <pc:docMk/>
            <pc:sldMk cId="0" sldId="275"/>
            <ac:spMk id="2" creationId="{00000000-0000-0000-0000-000000000000}"/>
          </ac:spMkLst>
        </pc:spChg>
      </pc:sldChg>
      <pc:sldChg chg="new del">
        <pc:chgData name="Excelr Solutions" userId="47a3cd0f619ff8a5" providerId="LiveId" clId="{2EEF50FC-C9AD-4904-B4D4-BA0E7152E3CE}" dt="2023-07-14T07:26:30.464" v="50" actId="47"/>
        <pc:sldMkLst>
          <pc:docMk/>
          <pc:sldMk cId="2070500515" sldId="275"/>
        </pc:sldMkLst>
      </pc:sldChg>
      <pc:sldChg chg="new del">
        <pc:chgData name="Excelr Solutions" userId="47a3cd0f619ff8a5" providerId="LiveId" clId="{2EEF50FC-C9AD-4904-B4D4-BA0E7152E3CE}" dt="2023-07-14T07:26:13.273" v="45" actId="47"/>
        <pc:sldMkLst>
          <pc:docMk/>
          <pc:sldMk cId="3588646046" sldId="275"/>
        </pc:sldMkLst>
      </pc:sldChg>
      <pc:sldChg chg="addSp modSp add mod">
        <pc:chgData name="Excelr Solutions" userId="47a3cd0f619ff8a5" providerId="LiveId" clId="{2EEF50FC-C9AD-4904-B4D4-BA0E7152E3CE}" dt="2023-07-16T05:29:25.631" v="336"/>
        <pc:sldMkLst>
          <pc:docMk/>
          <pc:sldMk cId="0" sldId="276"/>
        </pc:sldMkLst>
        <pc:spChg chg="mod">
          <ac:chgData name="Excelr Solutions" userId="47a3cd0f619ff8a5" providerId="LiveId" clId="{2EEF50FC-C9AD-4904-B4D4-BA0E7152E3CE}" dt="2023-07-14T07:26:28.209" v="49" actId="14100"/>
          <ac:spMkLst>
            <pc:docMk/>
            <pc:sldMk cId="0" sldId="276"/>
            <ac:spMk id="2" creationId="{00000000-0000-0000-0000-000000000000}"/>
          </ac:spMkLst>
        </pc:spChg>
        <pc:inkChg chg="add">
          <ac:chgData name="Excelr Solutions" userId="47a3cd0f619ff8a5" providerId="LiveId" clId="{2EEF50FC-C9AD-4904-B4D4-BA0E7152E3CE}" dt="2023-07-16T05:29:25.631" v="336"/>
          <ac:inkMkLst>
            <pc:docMk/>
            <pc:sldMk cId="0" sldId="276"/>
            <ac:inkMk id="58" creationId="{3D0DA4C5-DE11-1FEB-5370-38F749758D22}"/>
          </ac:inkMkLst>
        </pc:inkChg>
      </pc:sldChg>
      <pc:sldChg chg="modSp add mod">
        <pc:chgData name="Excelr Solutions" userId="47a3cd0f619ff8a5" providerId="LiveId" clId="{2EEF50FC-C9AD-4904-B4D4-BA0E7152E3CE}" dt="2023-07-14T07:27:28.357" v="66" actId="14100"/>
        <pc:sldMkLst>
          <pc:docMk/>
          <pc:sldMk cId="0" sldId="277"/>
        </pc:sldMkLst>
        <pc:spChg chg="mod">
          <ac:chgData name="Excelr Solutions" userId="47a3cd0f619ff8a5" providerId="LiveId" clId="{2EEF50FC-C9AD-4904-B4D4-BA0E7152E3CE}" dt="2023-07-14T07:27:28.357" v="66" actId="14100"/>
          <ac:spMkLst>
            <pc:docMk/>
            <pc:sldMk cId="0" sldId="277"/>
            <ac:spMk id="2" creationId="{00000000-0000-0000-0000-000000000000}"/>
          </ac:spMkLst>
        </pc:spChg>
      </pc:sldChg>
      <pc:sldChg chg="new del">
        <pc:chgData name="Excelr Solutions" userId="47a3cd0f619ff8a5" providerId="LiveId" clId="{2EEF50FC-C9AD-4904-B4D4-BA0E7152E3CE}" dt="2023-07-14T07:27:11.160" v="61" actId="47"/>
        <pc:sldMkLst>
          <pc:docMk/>
          <pc:sldMk cId="1521771205" sldId="277"/>
        </pc:sldMkLst>
      </pc:sldChg>
      <pc:sldChg chg="new del">
        <pc:chgData name="Excelr Solutions" userId="47a3cd0f619ff8a5" providerId="LiveId" clId="{2EEF50FC-C9AD-4904-B4D4-BA0E7152E3CE}" dt="2023-07-14T07:26:51.923" v="55" actId="47"/>
        <pc:sldMkLst>
          <pc:docMk/>
          <pc:sldMk cId="3291179848" sldId="277"/>
        </pc:sldMkLst>
      </pc:sldChg>
      <pc:sldChg chg="addSp modSp add mod">
        <pc:chgData name="Excelr Solutions" userId="47a3cd0f619ff8a5" providerId="LiveId" clId="{2EEF50FC-C9AD-4904-B4D4-BA0E7152E3CE}" dt="2023-07-16T05:29:25.631" v="336"/>
        <pc:sldMkLst>
          <pc:docMk/>
          <pc:sldMk cId="0" sldId="278"/>
        </pc:sldMkLst>
        <pc:spChg chg="mod">
          <ac:chgData name="Excelr Solutions" userId="47a3cd0f619ff8a5" providerId="LiveId" clId="{2EEF50FC-C9AD-4904-B4D4-BA0E7152E3CE}" dt="2023-07-14T07:27:08.375" v="60" actId="122"/>
          <ac:spMkLst>
            <pc:docMk/>
            <pc:sldMk cId="0" sldId="278"/>
            <ac:spMk id="2" creationId="{00000000-0000-0000-0000-000000000000}"/>
          </ac:spMkLst>
        </pc:spChg>
        <pc:inkChg chg="add">
          <ac:chgData name="Excelr Solutions" userId="47a3cd0f619ff8a5" providerId="LiveId" clId="{2EEF50FC-C9AD-4904-B4D4-BA0E7152E3CE}" dt="2023-07-16T05:29:25.631" v="336"/>
          <ac:inkMkLst>
            <pc:docMk/>
            <pc:sldMk cId="0" sldId="278"/>
            <ac:inkMk id="25" creationId="{4EC51915-A493-5011-31B5-8ACB9F705FA5}"/>
          </ac:inkMkLst>
        </pc:inkChg>
      </pc:sldChg>
      <pc:sldChg chg="new del">
        <pc:chgData name="Excelr Solutions" userId="47a3cd0f619ff8a5" providerId="LiveId" clId="{2EEF50FC-C9AD-4904-B4D4-BA0E7152E3CE}" dt="2023-07-14T07:28:01.267" v="72" actId="47"/>
        <pc:sldMkLst>
          <pc:docMk/>
          <pc:sldMk cId="1170022657" sldId="279"/>
        </pc:sldMkLst>
      </pc:sldChg>
      <pc:sldChg chg="new del">
        <pc:chgData name="Excelr Solutions" userId="47a3cd0f619ff8a5" providerId="LiveId" clId="{2EEF50FC-C9AD-4904-B4D4-BA0E7152E3CE}" dt="2023-07-14T07:27:21.610" v="64" actId="47"/>
        <pc:sldMkLst>
          <pc:docMk/>
          <pc:sldMk cId="3352577467" sldId="279"/>
        </pc:sldMkLst>
      </pc:sldChg>
      <pc:sldChg chg="addSp modSp add mod">
        <pc:chgData name="Excelr Solutions" userId="47a3cd0f619ff8a5" providerId="LiveId" clId="{2EEF50FC-C9AD-4904-B4D4-BA0E7152E3CE}" dt="2023-07-16T05:29:25.631" v="336"/>
        <pc:sldMkLst>
          <pc:docMk/>
          <pc:sldMk cId="0" sldId="280"/>
        </pc:sldMkLst>
        <pc:spChg chg="mod">
          <ac:chgData name="Excelr Solutions" userId="47a3cd0f619ff8a5" providerId="LiveId" clId="{2EEF50FC-C9AD-4904-B4D4-BA0E7152E3CE}" dt="2023-07-14T07:27:58.457" v="71" actId="122"/>
          <ac:spMkLst>
            <pc:docMk/>
            <pc:sldMk cId="0" sldId="280"/>
            <ac:spMk id="2" creationId="{00000000-0000-0000-0000-000000000000}"/>
          </ac:spMkLst>
        </pc:spChg>
        <pc:inkChg chg="add">
          <ac:chgData name="Excelr Solutions" userId="47a3cd0f619ff8a5" providerId="LiveId" clId="{2EEF50FC-C9AD-4904-B4D4-BA0E7152E3CE}" dt="2023-07-16T05:29:25.631" v="336"/>
          <ac:inkMkLst>
            <pc:docMk/>
            <pc:sldMk cId="0" sldId="280"/>
            <ac:inkMk id="23" creationId="{8EE18F86-1B47-5624-27E2-4A9E149F9E3F}"/>
          </ac:inkMkLst>
        </pc:inkChg>
      </pc:sldChg>
      <pc:sldChg chg="new del">
        <pc:chgData name="Excelr Solutions" userId="47a3cd0f619ff8a5" providerId="LiveId" clId="{2EEF50FC-C9AD-4904-B4D4-BA0E7152E3CE}" dt="2023-07-14T07:28:12.869" v="75" actId="47"/>
        <pc:sldMkLst>
          <pc:docMk/>
          <pc:sldMk cId="3482058570" sldId="281"/>
        </pc:sldMkLst>
      </pc:sldChg>
      <pc:sldChg chg="addSp modSp add mod">
        <pc:chgData name="Excelr Solutions" userId="47a3cd0f619ff8a5" providerId="LiveId" clId="{2EEF50FC-C9AD-4904-B4D4-BA0E7152E3CE}" dt="2023-07-16T05:29:25.631" v="336"/>
        <pc:sldMkLst>
          <pc:docMk/>
          <pc:sldMk cId="0" sldId="282"/>
        </pc:sldMkLst>
        <pc:spChg chg="mod">
          <ac:chgData name="Excelr Solutions" userId="47a3cd0f619ff8a5" providerId="LiveId" clId="{2EEF50FC-C9AD-4904-B4D4-BA0E7152E3CE}" dt="2023-07-14T07:28:22.861" v="78" actId="122"/>
          <ac:spMkLst>
            <pc:docMk/>
            <pc:sldMk cId="0" sldId="282"/>
            <ac:spMk id="2" creationId="{00000000-0000-0000-0000-000000000000}"/>
          </ac:spMkLst>
        </pc:spChg>
        <pc:inkChg chg="add">
          <ac:chgData name="Excelr Solutions" userId="47a3cd0f619ff8a5" providerId="LiveId" clId="{2EEF50FC-C9AD-4904-B4D4-BA0E7152E3CE}" dt="2023-07-16T05:29:25.631" v="336"/>
          <ac:inkMkLst>
            <pc:docMk/>
            <pc:sldMk cId="0" sldId="282"/>
            <ac:inkMk id="35" creationId="{E059379F-6BA7-4800-3013-1EA84D9B926A}"/>
          </ac:inkMkLst>
        </pc:inkChg>
      </pc:sldChg>
      <pc:sldChg chg="addSp delSp modSp new mod">
        <pc:chgData name="Excelr Solutions" userId="47a3cd0f619ff8a5" providerId="LiveId" clId="{2EEF50FC-C9AD-4904-B4D4-BA0E7152E3CE}" dt="2023-07-16T00:49:38.264" v="144" actId="14100"/>
        <pc:sldMkLst>
          <pc:docMk/>
          <pc:sldMk cId="2155886796" sldId="283"/>
        </pc:sldMkLst>
        <pc:spChg chg="del">
          <ac:chgData name="Excelr Solutions" userId="47a3cd0f619ff8a5" providerId="LiveId" clId="{2EEF50FC-C9AD-4904-B4D4-BA0E7152E3CE}" dt="2023-07-16T00:49:22.052" v="139" actId="22"/>
          <ac:spMkLst>
            <pc:docMk/>
            <pc:sldMk cId="2155886796" sldId="283"/>
            <ac:spMk id="3" creationId="{12E45267-A0E1-3D28-6BBD-4918C7D9F563}"/>
          </ac:spMkLst>
        </pc:spChg>
        <pc:picChg chg="add del">
          <ac:chgData name="Excelr Solutions" userId="47a3cd0f619ff8a5" providerId="LiveId" clId="{2EEF50FC-C9AD-4904-B4D4-BA0E7152E3CE}" dt="2023-07-16T00:49:20.041" v="138" actId="22"/>
          <ac:picMkLst>
            <pc:docMk/>
            <pc:sldMk cId="2155886796" sldId="283"/>
            <ac:picMk id="5" creationId="{2B531699-933D-CADF-B5AE-3F2CDA267D4D}"/>
          </ac:picMkLst>
        </pc:picChg>
        <pc:picChg chg="add mod ord">
          <ac:chgData name="Excelr Solutions" userId="47a3cd0f619ff8a5" providerId="LiveId" clId="{2EEF50FC-C9AD-4904-B4D4-BA0E7152E3CE}" dt="2023-07-16T00:49:38.264" v="144" actId="14100"/>
          <ac:picMkLst>
            <pc:docMk/>
            <pc:sldMk cId="2155886796" sldId="283"/>
            <ac:picMk id="7" creationId="{66814B9E-71D2-B70F-34CD-71723A035367}"/>
          </ac:picMkLst>
        </pc:picChg>
      </pc:sldChg>
      <pc:sldChg chg="addSp modSp new mod">
        <pc:chgData name="Excelr Solutions" userId="47a3cd0f619ff8a5" providerId="LiveId" clId="{2EEF50FC-C9AD-4904-B4D4-BA0E7152E3CE}" dt="2023-07-16T00:51:02.886" v="148" actId="14100"/>
        <pc:sldMkLst>
          <pc:docMk/>
          <pc:sldMk cId="4111123536" sldId="284"/>
        </pc:sldMkLst>
        <pc:picChg chg="add mod">
          <ac:chgData name="Excelr Solutions" userId="47a3cd0f619ff8a5" providerId="LiveId" clId="{2EEF50FC-C9AD-4904-B4D4-BA0E7152E3CE}" dt="2023-07-16T00:51:02.886" v="148" actId="14100"/>
          <ac:picMkLst>
            <pc:docMk/>
            <pc:sldMk cId="4111123536" sldId="284"/>
            <ac:picMk id="5" creationId="{B56C3CAB-9F66-992D-BD9D-301437887D7A}"/>
          </ac:picMkLst>
        </pc:picChg>
      </pc:sldChg>
      <pc:sldChg chg="addSp modSp new mod">
        <pc:chgData name="Excelr Solutions" userId="47a3cd0f619ff8a5" providerId="LiveId" clId="{2EEF50FC-C9AD-4904-B4D4-BA0E7152E3CE}" dt="2023-07-16T00:53:51.005" v="152" actId="14100"/>
        <pc:sldMkLst>
          <pc:docMk/>
          <pc:sldMk cId="3503040696" sldId="285"/>
        </pc:sldMkLst>
        <pc:picChg chg="add mod">
          <ac:chgData name="Excelr Solutions" userId="47a3cd0f619ff8a5" providerId="LiveId" clId="{2EEF50FC-C9AD-4904-B4D4-BA0E7152E3CE}" dt="2023-07-16T00:53:51.005" v="152" actId="14100"/>
          <ac:picMkLst>
            <pc:docMk/>
            <pc:sldMk cId="3503040696" sldId="285"/>
            <ac:picMk id="5" creationId="{F0D5AEE6-DF85-1CE4-18F8-CE52E988328A}"/>
          </ac:picMkLst>
        </pc:picChg>
      </pc:sldChg>
      <pc:sldChg chg="addSp delSp modSp new mod">
        <pc:chgData name="Excelr Solutions" userId="47a3cd0f619ff8a5" providerId="LiveId" clId="{2EEF50FC-C9AD-4904-B4D4-BA0E7152E3CE}" dt="2023-07-16T00:55:49.035" v="159" actId="14100"/>
        <pc:sldMkLst>
          <pc:docMk/>
          <pc:sldMk cId="4267953646" sldId="286"/>
        </pc:sldMkLst>
        <pc:spChg chg="del">
          <ac:chgData name="Excelr Solutions" userId="47a3cd0f619ff8a5" providerId="LiveId" clId="{2EEF50FC-C9AD-4904-B4D4-BA0E7152E3CE}" dt="2023-07-16T00:55:39.996" v="156" actId="22"/>
          <ac:spMkLst>
            <pc:docMk/>
            <pc:sldMk cId="4267953646" sldId="286"/>
            <ac:spMk id="3" creationId="{BD5BE0C1-9201-8CA7-E50C-D7BB1381033E}"/>
          </ac:spMkLst>
        </pc:spChg>
        <pc:picChg chg="add del">
          <ac:chgData name="Excelr Solutions" userId="47a3cd0f619ff8a5" providerId="LiveId" clId="{2EEF50FC-C9AD-4904-B4D4-BA0E7152E3CE}" dt="2023-07-16T00:55:38.367" v="155" actId="22"/>
          <ac:picMkLst>
            <pc:docMk/>
            <pc:sldMk cId="4267953646" sldId="286"/>
            <ac:picMk id="5" creationId="{44CA5EE0-FB4C-ED87-29A7-0E6EBC7753D3}"/>
          </ac:picMkLst>
        </pc:picChg>
        <pc:picChg chg="add mod ord">
          <ac:chgData name="Excelr Solutions" userId="47a3cd0f619ff8a5" providerId="LiveId" clId="{2EEF50FC-C9AD-4904-B4D4-BA0E7152E3CE}" dt="2023-07-16T00:55:49.035" v="159" actId="14100"/>
          <ac:picMkLst>
            <pc:docMk/>
            <pc:sldMk cId="4267953646" sldId="286"/>
            <ac:picMk id="7" creationId="{19DAF31C-3CD0-345A-9BDD-AD38E46D1428}"/>
          </ac:picMkLst>
        </pc:picChg>
      </pc:sldChg>
      <pc:sldChg chg="addSp delSp modSp new mod">
        <pc:chgData name="Excelr Solutions" userId="47a3cd0f619ff8a5" providerId="LiveId" clId="{2EEF50FC-C9AD-4904-B4D4-BA0E7152E3CE}" dt="2023-07-16T01:01:36.830" v="169" actId="14100"/>
        <pc:sldMkLst>
          <pc:docMk/>
          <pc:sldMk cId="148478983" sldId="287"/>
        </pc:sldMkLst>
        <pc:picChg chg="add del">
          <ac:chgData name="Excelr Solutions" userId="47a3cd0f619ff8a5" providerId="LiveId" clId="{2EEF50FC-C9AD-4904-B4D4-BA0E7152E3CE}" dt="2023-07-16T01:01:06.101" v="164" actId="22"/>
          <ac:picMkLst>
            <pc:docMk/>
            <pc:sldMk cId="148478983" sldId="287"/>
            <ac:picMk id="5" creationId="{CE09F253-8D98-D825-3F9B-3539F2B675A0}"/>
          </ac:picMkLst>
        </pc:picChg>
        <pc:picChg chg="add mod">
          <ac:chgData name="Excelr Solutions" userId="47a3cd0f619ff8a5" providerId="LiveId" clId="{2EEF50FC-C9AD-4904-B4D4-BA0E7152E3CE}" dt="2023-07-16T01:01:36.830" v="169" actId="14100"/>
          <ac:picMkLst>
            <pc:docMk/>
            <pc:sldMk cId="148478983" sldId="287"/>
            <ac:picMk id="7" creationId="{F561D1A2-C0F7-4F01-2163-47638473D507}"/>
          </ac:picMkLst>
        </pc:picChg>
      </pc:sldChg>
      <pc:sldChg chg="new del">
        <pc:chgData name="Excelr Solutions" userId="47a3cd0f619ff8a5" providerId="LiveId" clId="{2EEF50FC-C9AD-4904-B4D4-BA0E7152E3CE}" dt="2023-07-16T00:55:55.098" v="161" actId="680"/>
        <pc:sldMkLst>
          <pc:docMk/>
          <pc:sldMk cId="2076854055" sldId="287"/>
        </pc:sldMkLst>
      </pc:sldChg>
      <pc:sldChg chg="addSp delSp modSp new mod">
        <pc:chgData name="Excelr Solutions" userId="47a3cd0f619ff8a5" providerId="LiveId" clId="{2EEF50FC-C9AD-4904-B4D4-BA0E7152E3CE}" dt="2023-07-16T01:02:48.730" v="177" actId="14100"/>
        <pc:sldMkLst>
          <pc:docMk/>
          <pc:sldMk cId="3218131630" sldId="288"/>
        </pc:sldMkLst>
        <pc:picChg chg="add del">
          <ac:chgData name="Excelr Solutions" userId="47a3cd0f619ff8a5" providerId="LiveId" clId="{2EEF50FC-C9AD-4904-B4D4-BA0E7152E3CE}" dt="2023-07-16T01:02:37.467" v="172" actId="22"/>
          <ac:picMkLst>
            <pc:docMk/>
            <pc:sldMk cId="3218131630" sldId="288"/>
            <ac:picMk id="5" creationId="{04BF43CA-DF29-581A-F95A-B7392948F068}"/>
          </ac:picMkLst>
        </pc:picChg>
        <pc:picChg chg="add mod">
          <ac:chgData name="Excelr Solutions" userId="47a3cd0f619ff8a5" providerId="LiveId" clId="{2EEF50FC-C9AD-4904-B4D4-BA0E7152E3CE}" dt="2023-07-16T01:02:48.730" v="177" actId="14100"/>
          <ac:picMkLst>
            <pc:docMk/>
            <pc:sldMk cId="3218131630" sldId="288"/>
            <ac:picMk id="7" creationId="{E3FAD68D-2B85-CF95-BAFE-EFB9F9A48E47}"/>
          </ac:picMkLst>
        </pc:picChg>
      </pc:sldChg>
      <pc:sldChg chg="addSp modSp new mod">
        <pc:chgData name="Excelr Solutions" userId="47a3cd0f619ff8a5" providerId="LiveId" clId="{2EEF50FC-C9AD-4904-B4D4-BA0E7152E3CE}" dt="2023-07-16T01:04:14.263" v="183" actId="14100"/>
        <pc:sldMkLst>
          <pc:docMk/>
          <pc:sldMk cId="1901929064" sldId="289"/>
        </pc:sldMkLst>
        <pc:picChg chg="add mod">
          <ac:chgData name="Excelr Solutions" userId="47a3cd0f619ff8a5" providerId="LiveId" clId="{2EEF50FC-C9AD-4904-B4D4-BA0E7152E3CE}" dt="2023-07-16T01:04:14.263" v="183" actId="14100"/>
          <ac:picMkLst>
            <pc:docMk/>
            <pc:sldMk cId="1901929064" sldId="289"/>
            <ac:picMk id="5" creationId="{504A5D86-D6E3-69E5-BCF1-59FABCD8DE89}"/>
          </ac:picMkLst>
        </pc:picChg>
      </pc:sldChg>
      <pc:sldChg chg="addSp delSp modSp new mod">
        <pc:chgData name="Excelr Solutions" userId="47a3cd0f619ff8a5" providerId="LiveId" clId="{2EEF50FC-C9AD-4904-B4D4-BA0E7152E3CE}" dt="2023-07-23T06:10:47.099" v="555" actId="9405"/>
        <pc:sldMkLst>
          <pc:docMk/>
          <pc:sldMk cId="12710596" sldId="290"/>
        </pc:sldMkLst>
        <pc:grpChg chg="mod">
          <ac:chgData name="Excelr Solutions" userId="47a3cd0f619ff8a5" providerId="LiveId" clId="{2EEF50FC-C9AD-4904-B4D4-BA0E7152E3CE}" dt="2023-07-23T06:10:31.923" v="548"/>
          <ac:grpSpMkLst>
            <pc:docMk/>
            <pc:sldMk cId="12710596" sldId="290"/>
            <ac:grpSpMk id="7" creationId="{6644A798-BC93-8268-6DAB-EE807B8274F1}"/>
          </ac:grpSpMkLst>
        </pc:grpChg>
        <pc:grpChg chg="del mod">
          <ac:chgData name="Excelr Solutions" userId="47a3cd0f619ff8a5" providerId="LiveId" clId="{2EEF50FC-C9AD-4904-B4D4-BA0E7152E3CE}" dt="2023-07-23T06:10:42.505" v="554"/>
          <ac:grpSpMkLst>
            <pc:docMk/>
            <pc:sldMk cId="12710596" sldId="290"/>
            <ac:grpSpMk id="11" creationId="{6084A809-BA93-963E-BB71-FE9C4B2349D0}"/>
          </ac:grpSpMkLst>
        </pc:grpChg>
        <pc:grpChg chg="mod">
          <ac:chgData name="Excelr Solutions" userId="47a3cd0f619ff8a5" providerId="LiveId" clId="{2EEF50FC-C9AD-4904-B4D4-BA0E7152E3CE}" dt="2023-07-23T06:10:42.505" v="554"/>
          <ac:grpSpMkLst>
            <pc:docMk/>
            <pc:sldMk cId="12710596" sldId="290"/>
            <ac:grpSpMk id="13" creationId="{59B5DF8C-3649-6924-7407-5C534FA81808}"/>
          </ac:grpSpMkLst>
        </pc:grpChg>
        <pc:picChg chg="add mod">
          <ac:chgData name="Excelr Solutions" userId="47a3cd0f619ff8a5" providerId="LiveId" clId="{2EEF50FC-C9AD-4904-B4D4-BA0E7152E3CE}" dt="2023-07-21T12:44:21.536" v="385" actId="14100"/>
          <ac:picMkLst>
            <pc:docMk/>
            <pc:sldMk cId="12710596" sldId="290"/>
            <ac:picMk id="5" creationId="{847CC7EC-A439-53A9-C9E1-84FECFC66390}"/>
          </ac:picMkLst>
        </pc:picChg>
        <pc:inkChg chg="add mod">
          <ac:chgData name="Excelr Solutions" userId="47a3cd0f619ff8a5" providerId="LiveId" clId="{2EEF50FC-C9AD-4904-B4D4-BA0E7152E3CE}" dt="2023-07-23T06:10:31.923" v="548"/>
          <ac:inkMkLst>
            <pc:docMk/>
            <pc:sldMk cId="12710596" sldId="290"/>
            <ac:inkMk id="4" creationId="{2CD16A88-7256-5788-7774-CB2CF86783A8}"/>
          </ac:inkMkLst>
        </pc:inkChg>
        <pc:inkChg chg="add mod">
          <ac:chgData name="Excelr Solutions" userId="47a3cd0f619ff8a5" providerId="LiveId" clId="{2EEF50FC-C9AD-4904-B4D4-BA0E7152E3CE}" dt="2023-07-23T06:10:31.923" v="548"/>
          <ac:inkMkLst>
            <pc:docMk/>
            <pc:sldMk cId="12710596" sldId="290"/>
            <ac:inkMk id="6" creationId="{447D331A-0E2C-9228-C7B8-640D2A1581C7}"/>
          </ac:inkMkLst>
        </pc:inkChg>
        <pc:inkChg chg="add mod">
          <ac:chgData name="Excelr Solutions" userId="47a3cd0f619ff8a5" providerId="LiveId" clId="{2EEF50FC-C9AD-4904-B4D4-BA0E7152E3CE}" dt="2023-07-23T06:10:42.505" v="554"/>
          <ac:inkMkLst>
            <pc:docMk/>
            <pc:sldMk cId="12710596" sldId="290"/>
            <ac:inkMk id="8" creationId="{4D459D9F-46BD-A477-A2BB-79F028BDAB2C}"/>
          </ac:inkMkLst>
        </pc:inkChg>
        <pc:inkChg chg="add mod">
          <ac:chgData name="Excelr Solutions" userId="47a3cd0f619ff8a5" providerId="LiveId" clId="{2EEF50FC-C9AD-4904-B4D4-BA0E7152E3CE}" dt="2023-07-23T06:10:42.505" v="554"/>
          <ac:inkMkLst>
            <pc:docMk/>
            <pc:sldMk cId="12710596" sldId="290"/>
            <ac:inkMk id="9" creationId="{B3C820E0-9CDB-56CA-1BD9-19095CA314EA}"/>
          </ac:inkMkLst>
        </pc:inkChg>
        <pc:inkChg chg="add mod">
          <ac:chgData name="Excelr Solutions" userId="47a3cd0f619ff8a5" providerId="LiveId" clId="{2EEF50FC-C9AD-4904-B4D4-BA0E7152E3CE}" dt="2023-07-23T06:10:42.505" v="554"/>
          <ac:inkMkLst>
            <pc:docMk/>
            <pc:sldMk cId="12710596" sldId="290"/>
            <ac:inkMk id="10" creationId="{DCC61906-4D02-78D2-43CC-BA031D2856FE}"/>
          </ac:inkMkLst>
        </pc:inkChg>
        <pc:inkChg chg="add mod">
          <ac:chgData name="Excelr Solutions" userId="47a3cd0f619ff8a5" providerId="LiveId" clId="{2EEF50FC-C9AD-4904-B4D4-BA0E7152E3CE}" dt="2023-07-23T06:10:42.505" v="554"/>
          <ac:inkMkLst>
            <pc:docMk/>
            <pc:sldMk cId="12710596" sldId="290"/>
            <ac:inkMk id="12" creationId="{61C143BC-6095-4C63-7B3E-F96F6057314B}"/>
          </ac:inkMkLst>
        </pc:inkChg>
        <pc:inkChg chg="add">
          <ac:chgData name="Excelr Solutions" userId="47a3cd0f619ff8a5" providerId="LiveId" clId="{2EEF50FC-C9AD-4904-B4D4-BA0E7152E3CE}" dt="2023-07-23T06:10:47.099" v="555" actId="9405"/>
          <ac:inkMkLst>
            <pc:docMk/>
            <pc:sldMk cId="12710596" sldId="290"/>
            <ac:inkMk id="14" creationId="{C2D40E70-34DE-A353-6FD8-9F2CA33EDC1D}"/>
          </ac:inkMkLst>
        </pc:inkChg>
      </pc:sldChg>
      <pc:sldChg chg="addSp delSp modSp new mod">
        <pc:chgData name="Excelr Solutions" userId="47a3cd0f619ff8a5" providerId="LiveId" clId="{2EEF50FC-C9AD-4904-B4D4-BA0E7152E3CE}" dt="2023-07-23T04:10:46.688" v="517" actId="9405"/>
        <pc:sldMkLst>
          <pc:docMk/>
          <pc:sldMk cId="709376624" sldId="291"/>
        </pc:sldMkLst>
        <pc:spChg chg="mod">
          <ac:chgData name="Excelr Solutions" userId="47a3cd0f619ff8a5" providerId="LiveId" clId="{2EEF50FC-C9AD-4904-B4D4-BA0E7152E3CE}" dt="2023-07-21T13:09:39.236" v="416" actId="122"/>
          <ac:spMkLst>
            <pc:docMk/>
            <pc:sldMk cId="709376624" sldId="291"/>
            <ac:spMk id="2" creationId="{CE69480E-F7DA-CB64-152A-F5C2BD4292CE}"/>
          </ac:spMkLst>
        </pc:spChg>
        <pc:grpChg chg="del mod">
          <ac:chgData name="Excelr Solutions" userId="47a3cd0f619ff8a5" providerId="LiveId" clId="{2EEF50FC-C9AD-4904-B4D4-BA0E7152E3CE}" dt="2023-07-23T04:10:43.456" v="513"/>
          <ac:grpSpMkLst>
            <pc:docMk/>
            <pc:sldMk cId="709376624" sldId="291"/>
            <ac:grpSpMk id="10" creationId="{4F6E103C-D34C-361B-1DE5-59A9A6EF9857}"/>
          </ac:grpSpMkLst>
        </pc:grpChg>
        <pc:grpChg chg="del mod">
          <ac:chgData name="Excelr Solutions" userId="47a3cd0f619ff8a5" providerId="LiveId" clId="{2EEF50FC-C9AD-4904-B4D4-BA0E7152E3CE}" dt="2023-07-23T04:10:45.115" v="515"/>
          <ac:grpSpMkLst>
            <pc:docMk/>
            <pc:sldMk cId="709376624" sldId="291"/>
            <ac:grpSpMk id="17" creationId="{4444A311-1995-D6C6-2BB4-34F3420A4A2C}"/>
          </ac:grpSpMkLst>
        </pc:grpChg>
        <pc:grpChg chg="mod">
          <ac:chgData name="Excelr Solutions" userId="47a3cd0f619ff8a5" providerId="LiveId" clId="{2EEF50FC-C9AD-4904-B4D4-BA0E7152E3CE}" dt="2023-07-23T04:10:45.115" v="515"/>
          <ac:grpSpMkLst>
            <pc:docMk/>
            <pc:sldMk cId="709376624" sldId="291"/>
            <ac:grpSpMk id="19" creationId="{6000C118-45F1-6A63-30F1-76011CBF0B39}"/>
          </ac:grpSpMkLst>
        </pc:grpChg>
        <pc:picChg chg="add mod">
          <ac:chgData name="Excelr Solutions" userId="47a3cd0f619ff8a5" providerId="LiveId" clId="{2EEF50FC-C9AD-4904-B4D4-BA0E7152E3CE}" dt="2023-07-21T13:09:40.488" v="417" actId="1076"/>
          <ac:picMkLst>
            <pc:docMk/>
            <pc:sldMk cId="709376624" sldId="291"/>
            <ac:picMk id="5" creationId="{7B3141B0-5648-7E2C-49C8-8EAA4600380A}"/>
          </ac:picMkLst>
        </pc:pic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4" creationId="{08289FEA-67B4-05C6-04E5-115C9379EB48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6" creationId="{B900E86C-FFF5-3F6F-1DCF-7F914E3ADA13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7" creationId="{5EB4BB2B-39B5-8F33-5763-9AAB2230C01B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8" creationId="{CA125D1D-416B-2F22-EE87-8C64D78CB0E6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9" creationId="{C7E55B39-F3FD-F53B-AE54-0B3712DD757E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11" creationId="{B4360214-1CE8-F530-C427-E47D0FBA3CB4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12" creationId="{BB8F9E5D-870B-BF91-D9E2-4B4D5466B94B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13" creationId="{E0F480CE-FA76-9425-980A-C915E06B9DC9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14" creationId="{F518E5A8-983E-69F6-9227-4965A0075614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15" creationId="{5AF21EC0-DDD0-73E2-3925-C1345E74EC69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16" creationId="{0794396B-9AB4-E056-E44C-378CE86D1333}"/>
          </ac:inkMkLst>
        </pc:inkChg>
        <pc:inkChg chg="add mod">
          <ac:chgData name="Excelr Solutions" userId="47a3cd0f619ff8a5" providerId="LiveId" clId="{2EEF50FC-C9AD-4904-B4D4-BA0E7152E3CE}" dt="2023-07-23T04:10:45.115" v="515"/>
          <ac:inkMkLst>
            <pc:docMk/>
            <pc:sldMk cId="709376624" sldId="291"/>
            <ac:inkMk id="18" creationId="{A4416097-FD2D-7E57-D0A0-E13A523EDE9E}"/>
          </ac:inkMkLst>
        </pc:inkChg>
        <pc:inkChg chg="add">
          <ac:chgData name="Excelr Solutions" userId="47a3cd0f619ff8a5" providerId="LiveId" clId="{2EEF50FC-C9AD-4904-B4D4-BA0E7152E3CE}" dt="2023-07-23T04:10:46.301" v="516" actId="9405"/>
          <ac:inkMkLst>
            <pc:docMk/>
            <pc:sldMk cId="709376624" sldId="291"/>
            <ac:inkMk id="20" creationId="{28638B19-2054-EE23-249F-C6BF6B4B46CE}"/>
          </ac:inkMkLst>
        </pc:inkChg>
        <pc:inkChg chg="add">
          <ac:chgData name="Excelr Solutions" userId="47a3cd0f619ff8a5" providerId="LiveId" clId="{2EEF50FC-C9AD-4904-B4D4-BA0E7152E3CE}" dt="2023-07-23T04:10:46.688" v="517" actId="9405"/>
          <ac:inkMkLst>
            <pc:docMk/>
            <pc:sldMk cId="709376624" sldId="291"/>
            <ac:inkMk id="21" creationId="{7B87FBF8-5407-018A-5B1A-5028489360E2}"/>
          </ac:inkMkLst>
        </pc:inkChg>
      </pc:sldChg>
      <pc:sldChg chg="addSp delSp modSp new mod">
        <pc:chgData name="Excelr Solutions" userId="47a3cd0f619ff8a5" providerId="LiveId" clId="{2EEF50FC-C9AD-4904-B4D4-BA0E7152E3CE}" dt="2023-07-23T04:14:28.888" v="545"/>
        <pc:sldMkLst>
          <pc:docMk/>
          <pc:sldMk cId="1482196065" sldId="292"/>
        </pc:sldMkLst>
        <pc:grpChg chg="del mod">
          <ac:chgData name="Excelr Solutions" userId="47a3cd0f619ff8a5" providerId="LiveId" clId="{2EEF50FC-C9AD-4904-B4D4-BA0E7152E3CE}" dt="2023-07-23T04:14:19.018" v="535"/>
          <ac:grpSpMkLst>
            <pc:docMk/>
            <pc:sldMk cId="1482196065" sldId="292"/>
            <ac:grpSpMk id="20" creationId="{3716D3CC-9749-40D4-5526-7B8258B1C3C8}"/>
          </ac:grpSpMkLst>
        </pc:grpChg>
        <pc:grpChg chg="mod">
          <ac:chgData name="Excelr Solutions" userId="47a3cd0f619ff8a5" providerId="LiveId" clId="{2EEF50FC-C9AD-4904-B4D4-BA0E7152E3CE}" dt="2023-07-23T04:14:19.018" v="535"/>
          <ac:grpSpMkLst>
            <pc:docMk/>
            <pc:sldMk cId="1482196065" sldId="292"/>
            <ac:grpSpMk id="22" creationId="{8D93EA3B-B08D-77BA-0CCF-CF540832386E}"/>
          </ac:grpSpMkLst>
        </pc:grpChg>
        <pc:grpChg chg="mod">
          <ac:chgData name="Excelr Solutions" userId="47a3cd0f619ff8a5" providerId="LiveId" clId="{2EEF50FC-C9AD-4904-B4D4-BA0E7152E3CE}" dt="2023-07-23T04:14:28.888" v="545"/>
          <ac:grpSpMkLst>
            <pc:docMk/>
            <pc:sldMk cId="1482196065" sldId="292"/>
            <ac:grpSpMk id="32" creationId="{8F8148D1-ED5E-D925-A797-E0FFF1073D1E}"/>
          </ac:grpSpMkLst>
        </pc:grpChg>
        <pc:grpChg chg="mod">
          <ac:chgData name="Excelr Solutions" userId="47a3cd0f619ff8a5" providerId="LiveId" clId="{2EEF50FC-C9AD-4904-B4D4-BA0E7152E3CE}" dt="2023-07-23T04:14:28.888" v="545"/>
          <ac:grpSpMkLst>
            <pc:docMk/>
            <pc:sldMk cId="1482196065" sldId="292"/>
            <ac:grpSpMk id="33" creationId="{8D9AA41A-FEE5-D8FF-95CC-526C895607EA}"/>
          </ac:grpSpMkLst>
        </pc:grpChg>
        <pc:picChg chg="add mod">
          <ac:chgData name="Excelr Solutions" userId="47a3cd0f619ff8a5" providerId="LiveId" clId="{2EEF50FC-C9AD-4904-B4D4-BA0E7152E3CE}" dt="2023-07-21T13:11:16.277" v="420" actId="14100"/>
          <ac:picMkLst>
            <pc:docMk/>
            <pc:sldMk cId="1482196065" sldId="292"/>
            <ac:picMk id="5" creationId="{22E3EC3C-9938-F881-4059-468931067BA1}"/>
          </ac:picMkLst>
        </pc:picChg>
        <pc:inkChg chg="add">
          <ac:chgData name="Excelr Solutions" userId="47a3cd0f619ff8a5" providerId="LiveId" clId="{2EEF50FC-C9AD-4904-B4D4-BA0E7152E3CE}" dt="2023-07-23T04:13:56.886" v="518" actId="9405"/>
          <ac:inkMkLst>
            <pc:docMk/>
            <pc:sldMk cId="1482196065" sldId="292"/>
            <ac:inkMk id="4" creationId="{AD113760-49DF-73D5-0094-07697551C316}"/>
          </ac:inkMkLst>
        </pc:inkChg>
        <pc:inkChg chg="add">
          <ac:chgData name="Excelr Solutions" userId="47a3cd0f619ff8a5" providerId="LiveId" clId="{2EEF50FC-C9AD-4904-B4D4-BA0E7152E3CE}" dt="2023-07-23T04:13:58.123" v="519" actId="9405"/>
          <ac:inkMkLst>
            <pc:docMk/>
            <pc:sldMk cId="1482196065" sldId="292"/>
            <ac:inkMk id="6" creationId="{CF014764-1508-C0B1-3304-A32C74642099}"/>
          </ac:inkMkLst>
        </pc:inkChg>
        <pc:inkChg chg="add">
          <ac:chgData name="Excelr Solutions" userId="47a3cd0f619ff8a5" providerId="LiveId" clId="{2EEF50FC-C9AD-4904-B4D4-BA0E7152E3CE}" dt="2023-07-23T04:14:00.319" v="520" actId="9405"/>
          <ac:inkMkLst>
            <pc:docMk/>
            <pc:sldMk cId="1482196065" sldId="292"/>
            <ac:inkMk id="7" creationId="{C904A91F-0800-032A-35D1-50FA17813E4A}"/>
          </ac:inkMkLst>
        </pc:inkChg>
        <pc:inkChg chg="add">
          <ac:chgData name="Excelr Solutions" userId="47a3cd0f619ff8a5" providerId="LiveId" clId="{2EEF50FC-C9AD-4904-B4D4-BA0E7152E3CE}" dt="2023-07-23T04:14:03.239" v="521" actId="9405"/>
          <ac:inkMkLst>
            <pc:docMk/>
            <pc:sldMk cId="1482196065" sldId="292"/>
            <ac:inkMk id="8" creationId="{BA4AD7F9-10C6-ABA7-104B-10AF6855F707}"/>
          </ac:inkMkLst>
        </pc:inkChg>
        <pc:inkChg chg="add">
          <ac:chgData name="Excelr Solutions" userId="47a3cd0f619ff8a5" providerId="LiveId" clId="{2EEF50FC-C9AD-4904-B4D4-BA0E7152E3CE}" dt="2023-07-23T04:14:07.442" v="522" actId="9405"/>
          <ac:inkMkLst>
            <pc:docMk/>
            <pc:sldMk cId="1482196065" sldId="292"/>
            <ac:inkMk id="9" creationId="{EACEC3CD-285A-35A3-67C9-F79244695F94}"/>
          </ac:inkMkLst>
        </pc:inkChg>
        <pc:inkChg chg="add">
          <ac:chgData name="Excelr Solutions" userId="47a3cd0f619ff8a5" providerId="LiveId" clId="{2EEF50FC-C9AD-4904-B4D4-BA0E7152E3CE}" dt="2023-07-23T04:14:07.842" v="523" actId="9405"/>
          <ac:inkMkLst>
            <pc:docMk/>
            <pc:sldMk cId="1482196065" sldId="292"/>
            <ac:inkMk id="10" creationId="{5FCEBF9D-A861-B9A1-4334-862ECD2DEBF7}"/>
          </ac:inkMkLst>
        </pc:inkChg>
        <pc:inkChg chg="add">
          <ac:chgData name="Excelr Solutions" userId="47a3cd0f619ff8a5" providerId="LiveId" clId="{2EEF50FC-C9AD-4904-B4D4-BA0E7152E3CE}" dt="2023-07-23T04:14:09.663" v="524" actId="9405"/>
          <ac:inkMkLst>
            <pc:docMk/>
            <pc:sldMk cId="1482196065" sldId="292"/>
            <ac:inkMk id="11" creationId="{1AE0C3C1-8776-C457-EB93-858C636E8810}"/>
          </ac:inkMkLst>
        </pc:inkChg>
        <pc:inkChg chg="add mod">
          <ac:chgData name="Excelr Solutions" userId="47a3cd0f619ff8a5" providerId="LiveId" clId="{2EEF50FC-C9AD-4904-B4D4-BA0E7152E3CE}" dt="2023-07-23T04:14:19.018" v="535"/>
          <ac:inkMkLst>
            <pc:docMk/>
            <pc:sldMk cId="1482196065" sldId="292"/>
            <ac:inkMk id="12" creationId="{1C6C7886-F2AE-12F8-8EBD-6D26C5C37386}"/>
          </ac:inkMkLst>
        </pc:inkChg>
        <pc:inkChg chg="add mod">
          <ac:chgData name="Excelr Solutions" userId="47a3cd0f619ff8a5" providerId="LiveId" clId="{2EEF50FC-C9AD-4904-B4D4-BA0E7152E3CE}" dt="2023-07-23T04:14:19.018" v="535"/>
          <ac:inkMkLst>
            <pc:docMk/>
            <pc:sldMk cId="1482196065" sldId="292"/>
            <ac:inkMk id="13" creationId="{1D930BDA-FA28-1F8F-B5CD-C052BDDFB104}"/>
          </ac:inkMkLst>
        </pc:inkChg>
        <pc:inkChg chg="add mod">
          <ac:chgData name="Excelr Solutions" userId="47a3cd0f619ff8a5" providerId="LiveId" clId="{2EEF50FC-C9AD-4904-B4D4-BA0E7152E3CE}" dt="2023-07-23T04:14:19.018" v="535"/>
          <ac:inkMkLst>
            <pc:docMk/>
            <pc:sldMk cId="1482196065" sldId="292"/>
            <ac:inkMk id="14" creationId="{0EF32673-B34D-91EB-3668-1F5B8976A2CF}"/>
          </ac:inkMkLst>
        </pc:inkChg>
        <pc:inkChg chg="add mod">
          <ac:chgData name="Excelr Solutions" userId="47a3cd0f619ff8a5" providerId="LiveId" clId="{2EEF50FC-C9AD-4904-B4D4-BA0E7152E3CE}" dt="2023-07-23T04:14:19.018" v="535"/>
          <ac:inkMkLst>
            <pc:docMk/>
            <pc:sldMk cId="1482196065" sldId="292"/>
            <ac:inkMk id="15" creationId="{0B06488A-6D01-B2F9-10FB-5657EE6DCC54}"/>
          </ac:inkMkLst>
        </pc:inkChg>
        <pc:inkChg chg="add mod">
          <ac:chgData name="Excelr Solutions" userId="47a3cd0f619ff8a5" providerId="LiveId" clId="{2EEF50FC-C9AD-4904-B4D4-BA0E7152E3CE}" dt="2023-07-23T04:14:19.018" v="535"/>
          <ac:inkMkLst>
            <pc:docMk/>
            <pc:sldMk cId="1482196065" sldId="292"/>
            <ac:inkMk id="16" creationId="{E6CE4306-04FD-B003-5A5F-24CB85C18253}"/>
          </ac:inkMkLst>
        </pc:inkChg>
        <pc:inkChg chg="add mod">
          <ac:chgData name="Excelr Solutions" userId="47a3cd0f619ff8a5" providerId="LiveId" clId="{2EEF50FC-C9AD-4904-B4D4-BA0E7152E3CE}" dt="2023-07-23T04:14:19.018" v="535"/>
          <ac:inkMkLst>
            <pc:docMk/>
            <pc:sldMk cId="1482196065" sldId="292"/>
            <ac:inkMk id="17" creationId="{237E38F2-87F6-50B7-8F3D-15BEC29885B4}"/>
          </ac:inkMkLst>
        </pc:inkChg>
        <pc:inkChg chg="add mod">
          <ac:chgData name="Excelr Solutions" userId="47a3cd0f619ff8a5" providerId="LiveId" clId="{2EEF50FC-C9AD-4904-B4D4-BA0E7152E3CE}" dt="2023-07-23T04:14:19.018" v="535"/>
          <ac:inkMkLst>
            <pc:docMk/>
            <pc:sldMk cId="1482196065" sldId="292"/>
            <ac:inkMk id="18" creationId="{51440DE0-7087-5052-914E-4186725ED80C}"/>
          </ac:inkMkLst>
        </pc:inkChg>
        <pc:inkChg chg="add mod">
          <ac:chgData name="Excelr Solutions" userId="47a3cd0f619ff8a5" providerId="LiveId" clId="{2EEF50FC-C9AD-4904-B4D4-BA0E7152E3CE}" dt="2023-07-23T04:14:19.018" v="535"/>
          <ac:inkMkLst>
            <pc:docMk/>
            <pc:sldMk cId="1482196065" sldId="292"/>
            <ac:inkMk id="19" creationId="{1FF69895-8D82-9312-47FA-D448D2727FA7}"/>
          </ac:inkMkLst>
        </pc:inkChg>
        <pc:inkChg chg="add mod">
          <ac:chgData name="Excelr Solutions" userId="47a3cd0f619ff8a5" providerId="LiveId" clId="{2EEF50FC-C9AD-4904-B4D4-BA0E7152E3CE}" dt="2023-07-23T04:14:19.018" v="535"/>
          <ac:inkMkLst>
            <pc:docMk/>
            <pc:sldMk cId="1482196065" sldId="292"/>
            <ac:inkMk id="21" creationId="{62BF9351-C5E8-D183-7790-E10303C80595}"/>
          </ac:inkMkLst>
        </pc:inkChg>
        <pc:inkChg chg="add mod">
          <ac:chgData name="Excelr Solutions" userId="47a3cd0f619ff8a5" providerId="LiveId" clId="{2EEF50FC-C9AD-4904-B4D4-BA0E7152E3CE}" dt="2023-07-23T04:14:28.888" v="545"/>
          <ac:inkMkLst>
            <pc:docMk/>
            <pc:sldMk cId="1482196065" sldId="292"/>
            <ac:inkMk id="23" creationId="{5C00787F-614B-381D-265D-C29B89A99331}"/>
          </ac:inkMkLst>
        </pc:inkChg>
        <pc:inkChg chg="add mod">
          <ac:chgData name="Excelr Solutions" userId="47a3cd0f619ff8a5" providerId="LiveId" clId="{2EEF50FC-C9AD-4904-B4D4-BA0E7152E3CE}" dt="2023-07-23T04:14:28.888" v="545"/>
          <ac:inkMkLst>
            <pc:docMk/>
            <pc:sldMk cId="1482196065" sldId="292"/>
            <ac:inkMk id="24" creationId="{8F39FEC0-5EF2-6633-A171-5E6857F98C60}"/>
          </ac:inkMkLst>
        </pc:inkChg>
        <pc:inkChg chg="add mod">
          <ac:chgData name="Excelr Solutions" userId="47a3cd0f619ff8a5" providerId="LiveId" clId="{2EEF50FC-C9AD-4904-B4D4-BA0E7152E3CE}" dt="2023-07-23T04:14:28.888" v="545"/>
          <ac:inkMkLst>
            <pc:docMk/>
            <pc:sldMk cId="1482196065" sldId="292"/>
            <ac:inkMk id="25" creationId="{2DD81D5C-0FF0-2A76-40C6-112FCEF9142D}"/>
          </ac:inkMkLst>
        </pc:inkChg>
        <pc:inkChg chg="add mod">
          <ac:chgData name="Excelr Solutions" userId="47a3cd0f619ff8a5" providerId="LiveId" clId="{2EEF50FC-C9AD-4904-B4D4-BA0E7152E3CE}" dt="2023-07-23T04:14:28.888" v="545"/>
          <ac:inkMkLst>
            <pc:docMk/>
            <pc:sldMk cId="1482196065" sldId="292"/>
            <ac:inkMk id="26" creationId="{DAC362B2-D970-11E5-FC66-A232929CE896}"/>
          </ac:inkMkLst>
        </pc:inkChg>
        <pc:inkChg chg="add mod">
          <ac:chgData name="Excelr Solutions" userId="47a3cd0f619ff8a5" providerId="LiveId" clId="{2EEF50FC-C9AD-4904-B4D4-BA0E7152E3CE}" dt="2023-07-23T04:14:28.888" v="545"/>
          <ac:inkMkLst>
            <pc:docMk/>
            <pc:sldMk cId="1482196065" sldId="292"/>
            <ac:inkMk id="27" creationId="{AFD382CE-1A41-6A7D-1E9F-B26DD12F57E9}"/>
          </ac:inkMkLst>
        </pc:inkChg>
        <pc:inkChg chg="add mod">
          <ac:chgData name="Excelr Solutions" userId="47a3cd0f619ff8a5" providerId="LiveId" clId="{2EEF50FC-C9AD-4904-B4D4-BA0E7152E3CE}" dt="2023-07-23T04:14:28.888" v="545"/>
          <ac:inkMkLst>
            <pc:docMk/>
            <pc:sldMk cId="1482196065" sldId="292"/>
            <ac:inkMk id="28" creationId="{630E8EE1-B080-6879-FA64-57A972F96B88}"/>
          </ac:inkMkLst>
        </pc:inkChg>
        <pc:inkChg chg="add mod">
          <ac:chgData name="Excelr Solutions" userId="47a3cd0f619ff8a5" providerId="LiveId" clId="{2EEF50FC-C9AD-4904-B4D4-BA0E7152E3CE}" dt="2023-07-23T04:14:28.888" v="545"/>
          <ac:inkMkLst>
            <pc:docMk/>
            <pc:sldMk cId="1482196065" sldId="292"/>
            <ac:inkMk id="29" creationId="{37354DDA-D1BE-6866-2B58-86F8F56E838F}"/>
          </ac:inkMkLst>
        </pc:inkChg>
        <pc:inkChg chg="add mod">
          <ac:chgData name="Excelr Solutions" userId="47a3cd0f619ff8a5" providerId="LiveId" clId="{2EEF50FC-C9AD-4904-B4D4-BA0E7152E3CE}" dt="2023-07-23T04:14:28.888" v="545"/>
          <ac:inkMkLst>
            <pc:docMk/>
            <pc:sldMk cId="1482196065" sldId="292"/>
            <ac:inkMk id="30" creationId="{F2225CFA-42C9-F6D0-553B-4615EAFC6CE8}"/>
          </ac:inkMkLst>
        </pc:inkChg>
        <pc:inkChg chg="add mod">
          <ac:chgData name="Excelr Solutions" userId="47a3cd0f619ff8a5" providerId="LiveId" clId="{2EEF50FC-C9AD-4904-B4D4-BA0E7152E3CE}" dt="2023-07-23T04:14:28.888" v="545"/>
          <ac:inkMkLst>
            <pc:docMk/>
            <pc:sldMk cId="1482196065" sldId="292"/>
            <ac:inkMk id="31" creationId="{40B4AC03-79CD-DEE4-9596-9F7C4DCC20C8}"/>
          </ac:inkMkLst>
        </pc:inkChg>
      </pc:sldChg>
      <pc:sldChg chg="addSp delSp modSp new mod">
        <pc:chgData name="Excelr Solutions" userId="47a3cd0f619ff8a5" providerId="LiveId" clId="{2EEF50FC-C9AD-4904-B4D4-BA0E7152E3CE}" dt="2023-07-21T13:12:13.099" v="428" actId="14100"/>
        <pc:sldMkLst>
          <pc:docMk/>
          <pc:sldMk cId="3764727508" sldId="293"/>
        </pc:sldMkLst>
        <pc:picChg chg="add del">
          <ac:chgData name="Excelr Solutions" userId="47a3cd0f619ff8a5" providerId="LiveId" clId="{2EEF50FC-C9AD-4904-B4D4-BA0E7152E3CE}" dt="2023-07-21T13:11:59.065" v="423" actId="22"/>
          <ac:picMkLst>
            <pc:docMk/>
            <pc:sldMk cId="3764727508" sldId="293"/>
            <ac:picMk id="5" creationId="{B8C5260A-DF4B-780D-3DE2-600F74B5488D}"/>
          </ac:picMkLst>
        </pc:picChg>
        <pc:picChg chg="add mod">
          <ac:chgData name="Excelr Solutions" userId="47a3cd0f619ff8a5" providerId="LiveId" clId="{2EEF50FC-C9AD-4904-B4D4-BA0E7152E3CE}" dt="2023-07-21T13:12:13.099" v="428" actId="14100"/>
          <ac:picMkLst>
            <pc:docMk/>
            <pc:sldMk cId="3764727508" sldId="293"/>
            <ac:picMk id="7" creationId="{D4987034-C6E1-AFF9-E628-5DD3F3065E7A}"/>
          </ac:picMkLst>
        </pc:picChg>
      </pc:sldChg>
      <pc:sldChg chg="addSp modSp new mod">
        <pc:chgData name="Excelr Solutions" userId="47a3cd0f619ff8a5" providerId="LiveId" clId="{2EEF50FC-C9AD-4904-B4D4-BA0E7152E3CE}" dt="2023-07-21T13:15:52.599" v="451" actId="122"/>
        <pc:sldMkLst>
          <pc:docMk/>
          <pc:sldMk cId="3515189915" sldId="294"/>
        </pc:sldMkLst>
        <pc:spChg chg="mod">
          <ac:chgData name="Excelr Solutions" userId="47a3cd0f619ff8a5" providerId="LiveId" clId="{2EEF50FC-C9AD-4904-B4D4-BA0E7152E3CE}" dt="2023-07-21T13:15:52.599" v="451" actId="122"/>
          <ac:spMkLst>
            <pc:docMk/>
            <pc:sldMk cId="3515189915" sldId="294"/>
            <ac:spMk id="2" creationId="{88D5A0D3-4983-AC47-5382-0640529D0D76}"/>
          </ac:spMkLst>
        </pc:spChg>
        <pc:picChg chg="add mod">
          <ac:chgData name="Excelr Solutions" userId="47a3cd0f619ff8a5" providerId="LiveId" clId="{2EEF50FC-C9AD-4904-B4D4-BA0E7152E3CE}" dt="2023-07-21T13:15:44.279" v="431" actId="1076"/>
          <ac:picMkLst>
            <pc:docMk/>
            <pc:sldMk cId="3515189915" sldId="294"/>
            <ac:picMk id="5" creationId="{82A70ABA-55E6-2A55-0F90-01C3A2B554AD}"/>
          </ac:picMkLst>
        </pc:picChg>
      </pc:sldChg>
      <pc:sldChg chg="addSp modSp new mod">
        <pc:chgData name="Excelr Solutions" userId="47a3cd0f619ff8a5" providerId="LiveId" clId="{2EEF50FC-C9AD-4904-B4D4-BA0E7152E3CE}" dt="2023-07-22T10:09:22.220" v="455" actId="14100"/>
        <pc:sldMkLst>
          <pc:docMk/>
          <pc:sldMk cId="2430209040" sldId="295"/>
        </pc:sldMkLst>
        <pc:picChg chg="add mod">
          <ac:chgData name="Excelr Solutions" userId="47a3cd0f619ff8a5" providerId="LiveId" clId="{2EEF50FC-C9AD-4904-B4D4-BA0E7152E3CE}" dt="2023-07-22T10:09:22.220" v="455" actId="14100"/>
          <ac:picMkLst>
            <pc:docMk/>
            <pc:sldMk cId="2430209040" sldId="295"/>
            <ac:picMk id="5" creationId="{0D7F29F7-66CD-C63A-35F7-9C434B607A2D}"/>
          </ac:picMkLst>
        </pc:picChg>
      </pc:sldChg>
      <pc:sldChg chg="addSp modSp new mod">
        <pc:chgData name="Excelr Solutions" userId="47a3cd0f619ff8a5" providerId="LiveId" clId="{2EEF50FC-C9AD-4904-B4D4-BA0E7152E3CE}" dt="2023-07-22T10:10:30.918" v="460" actId="14100"/>
        <pc:sldMkLst>
          <pc:docMk/>
          <pc:sldMk cId="3427522863" sldId="296"/>
        </pc:sldMkLst>
        <pc:picChg chg="add mod">
          <ac:chgData name="Excelr Solutions" userId="47a3cd0f619ff8a5" providerId="LiveId" clId="{2EEF50FC-C9AD-4904-B4D4-BA0E7152E3CE}" dt="2023-07-22T10:10:30.918" v="460" actId="14100"/>
          <ac:picMkLst>
            <pc:docMk/>
            <pc:sldMk cId="3427522863" sldId="296"/>
            <ac:picMk id="5" creationId="{7D27B0C1-C9D9-3ECE-7F2F-B51C3B648B81}"/>
          </ac:picMkLst>
        </pc:picChg>
      </pc:sldChg>
      <pc:sldChg chg="addSp delSp modSp new mod">
        <pc:chgData name="Excelr Solutions" userId="47a3cd0f619ff8a5" providerId="LiveId" clId="{2EEF50FC-C9AD-4904-B4D4-BA0E7152E3CE}" dt="2023-07-22T10:11:42.002" v="468" actId="14100"/>
        <pc:sldMkLst>
          <pc:docMk/>
          <pc:sldMk cId="1684093950" sldId="297"/>
        </pc:sldMkLst>
        <pc:picChg chg="add del">
          <ac:chgData name="Excelr Solutions" userId="47a3cd0f619ff8a5" providerId="LiveId" clId="{2EEF50FC-C9AD-4904-B4D4-BA0E7152E3CE}" dt="2023-07-22T10:11:25.263" v="463" actId="22"/>
          <ac:picMkLst>
            <pc:docMk/>
            <pc:sldMk cId="1684093950" sldId="297"/>
            <ac:picMk id="5" creationId="{0E3EE5D5-682F-9992-4D86-1218A9777A91}"/>
          </ac:picMkLst>
        </pc:picChg>
        <pc:picChg chg="add mod">
          <ac:chgData name="Excelr Solutions" userId="47a3cd0f619ff8a5" providerId="LiveId" clId="{2EEF50FC-C9AD-4904-B4D4-BA0E7152E3CE}" dt="2023-07-22T10:11:42.002" v="468" actId="14100"/>
          <ac:picMkLst>
            <pc:docMk/>
            <pc:sldMk cId="1684093950" sldId="297"/>
            <ac:picMk id="7" creationId="{9DD7D2CE-16F1-4E56-C42D-E8B55835FD2A}"/>
          </ac:picMkLst>
        </pc:picChg>
      </pc:sldChg>
      <pc:sldChg chg="addSp modSp new mod">
        <pc:chgData name="Excelr Solutions" userId="47a3cd0f619ff8a5" providerId="LiveId" clId="{2EEF50FC-C9AD-4904-B4D4-BA0E7152E3CE}" dt="2023-07-22T10:13:54.342" v="475" actId="14100"/>
        <pc:sldMkLst>
          <pc:docMk/>
          <pc:sldMk cId="1540730023" sldId="298"/>
        </pc:sldMkLst>
        <pc:picChg chg="add mod">
          <ac:chgData name="Excelr Solutions" userId="47a3cd0f619ff8a5" providerId="LiveId" clId="{2EEF50FC-C9AD-4904-B4D4-BA0E7152E3CE}" dt="2023-07-22T10:13:54.342" v="475" actId="14100"/>
          <ac:picMkLst>
            <pc:docMk/>
            <pc:sldMk cId="1540730023" sldId="298"/>
            <ac:picMk id="5" creationId="{9D179DC1-B524-B6C8-7A39-C4A6EFEB6054}"/>
          </ac:picMkLst>
        </pc:picChg>
      </pc:sldChg>
      <pc:sldChg chg="addSp modSp new mod">
        <pc:chgData name="Excelr Solutions" userId="47a3cd0f619ff8a5" providerId="LiveId" clId="{2EEF50FC-C9AD-4904-B4D4-BA0E7152E3CE}" dt="2023-07-22T10:15:57.071" v="481" actId="14100"/>
        <pc:sldMkLst>
          <pc:docMk/>
          <pc:sldMk cId="63179492" sldId="299"/>
        </pc:sldMkLst>
        <pc:picChg chg="add mod">
          <ac:chgData name="Excelr Solutions" userId="47a3cd0f619ff8a5" providerId="LiveId" clId="{2EEF50FC-C9AD-4904-B4D4-BA0E7152E3CE}" dt="2023-07-22T10:15:57.071" v="481" actId="14100"/>
          <ac:picMkLst>
            <pc:docMk/>
            <pc:sldMk cId="63179492" sldId="299"/>
            <ac:picMk id="5" creationId="{AF76C3B5-DCC4-49E3-4A14-D3BA5347079B}"/>
          </ac:picMkLst>
        </pc:picChg>
      </pc:sldChg>
      <pc:sldChg chg="addSp delSp modSp new mod">
        <pc:chgData name="Excelr Solutions" userId="47a3cd0f619ff8a5" providerId="LiveId" clId="{2EEF50FC-C9AD-4904-B4D4-BA0E7152E3CE}" dt="2023-07-22T10:17:38.430" v="489" actId="14100"/>
        <pc:sldMkLst>
          <pc:docMk/>
          <pc:sldMk cId="2855179689" sldId="300"/>
        </pc:sldMkLst>
        <pc:picChg chg="add del">
          <ac:chgData name="Excelr Solutions" userId="47a3cd0f619ff8a5" providerId="LiveId" clId="{2EEF50FC-C9AD-4904-B4D4-BA0E7152E3CE}" dt="2023-07-22T10:17:27.409" v="484" actId="22"/>
          <ac:picMkLst>
            <pc:docMk/>
            <pc:sldMk cId="2855179689" sldId="300"/>
            <ac:picMk id="5" creationId="{6351708F-6BDF-5CDB-2B5E-21C54531B012}"/>
          </ac:picMkLst>
        </pc:picChg>
        <pc:picChg chg="add mod">
          <ac:chgData name="Excelr Solutions" userId="47a3cd0f619ff8a5" providerId="LiveId" clId="{2EEF50FC-C9AD-4904-B4D4-BA0E7152E3CE}" dt="2023-07-22T10:17:38.430" v="489" actId="14100"/>
          <ac:picMkLst>
            <pc:docMk/>
            <pc:sldMk cId="2855179689" sldId="300"/>
            <ac:picMk id="7" creationId="{8A7DDCAD-E5C8-AF22-68BB-B1752F23EAEF}"/>
          </ac:picMkLst>
        </pc:picChg>
      </pc:sldChg>
      <pc:sldChg chg="addSp modSp new mod">
        <pc:chgData name="Excelr Solutions" userId="47a3cd0f619ff8a5" providerId="LiveId" clId="{2EEF50FC-C9AD-4904-B4D4-BA0E7152E3CE}" dt="2023-07-22T10:18:40.394" v="494" actId="14100"/>
        <pc:sldMkLst>
          <pc:docMk/>
          <pc:sldMk cId="1891115653" sldId="301"/>
        </pc:sldMkLst>
        <pc:picChg chg="add mod">
          <ac:chgData name="Excelr Solutions" userId="47a3cd0f619ff8a5" providerId="LiveId" clId="{2EEF50FC-C9AD-4904-B4D4-BA0E7152E3CE}" dt="2023-07-22T10:18:40.394" v="494" actId="14100"/>
          <ac:picMkLst>
            <pc:docMk/>
            <pc:sldMk cId="1891115653" sldId="301"/>
            <ac:picMk id="5" creationId="{7ED63230-D3FB-7F74-0933-1B67393312CC}"/>
          </ac:picMkLst>
        </pc:picChg>
      </pc:sldChg>
      <pc:sldChg chg="addSp modSp new mod">
        <pc:chgData name="Excelr Solutions" userId="47a3cd0f619ff8a5" providerId="LiveId" clId="{2EEF50FC-C9AD-4904-B4D4-BA0E7152E3CE}" dt="2023-07-22T10:19:30.315" v="500" actId="14100"/>
        <pc:sldMkLst>
          <pc:docMk/>
          <pc:sldMk cId="2571880719" sldId="302"/>
        </pc:sldMkLst>
        <pc:picChg chg="add mod">
          <ac:chgData name="Excelr Solutions" userId="47a3cd0f619ff8a5" providerId="LiveId" clId="{2EEF50FC-C9AD-4904-B4D4-BA0E7152E3CE}" dt="2023-07-22T10:19:30.315" v="500" actId="14100"/>
          <ac:picMkLst>
            <pc:docMk/>
            <pc:sldMk cId="2571880719" sldId="302"/>
            <ac:picMk id="5" creationId="{BA9D079C-9097-A2D4-12A7-D60EA8E6A26E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5T04:09:22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442 1048 2641,'0'0'17672,"10"1"-17183,59 9 1800,-4-1-306,91 23 1,-117-24-1786,-1-1 0,1-2-1,0-2 1,0-2 0,51-4 0,-1 1-158,560 2 446,-553-5-456,0-3 0,101-24 0,-142 21-27,-27 5 2,-1 1-1,55-3 0,-74 8-1,0-2 0,-1 1 0,1-1 0,-1 0 0,1-1 0,-1 0 0,9-5 0,17-5 5,114-30-8,-133 38 4,-9 4 1,0 0 0,0-1 1,0 1-1,0-1 0,-1 0 0,1-1 1,0 1-1,-1-1 0,0 0 1,0 0-1,0 0 0,0-1 0,0 1 1,3-6-1,24-27 12,-23 28-9,0 0 0,-1 0 0,0-1 0,0 0 0,-1 0-1,-1 0 1,1-1 0,-1 0 0,-1 0 0,5-16 0,1-43 0,-3 1-1,-3-112 1,-4 150-10,-1 25 0,0-1 0,0 1 0,0 0 0,-1 0-1,1 0 1,-1 0 0,-1 0 0,1 0 0,-1 1 0,-4-7-1,-34-40-66,26 38 64,-1 1 0,0 0 0,0 2 0,-1 0 0,-1 1 0,-33-13 0,-15-8-27,53 25 26,0 0-1,0 2 1,0-1-1,0 2 1,-1 0 0,1 0-1,-1 1 1,-15 2-1,-42-6-15,-46-17 49,-50 0-38,62 9 11,76 12-3,-1-2-1,1-2 0,0-1 0,-49-15 1,57 14-13,-1 1 0,0 2 0,0 0 0,0 1 0,-44 1 0,36 1-4,1-1-1,-50-9 0,23 0 23,0 3 1,0 2-1,-1 2 0,1 3 0,-77 9 0,-63 21 32,78-8-22,-109 25-9,50-9 2,166-34-8,0 0 0,1 1 0,-1 0 0,1 0 0,0 1 0,-17 12 0,21-14 5,-13 8-3,7-4-2,0 0 0,0 1 0,0 1 0,-18 17 0,20-15 3,2 0-1,-1 0 0,1 0 1,1 1-1,0 1 1,0-1-1,2 1 1,-1 0-1,2 0 1,-1 1-1,-2 21 0,1 8-2,3-1 1,1 63-1,3-60 2,0-36 1,1 0 0,0-1 0,0 1 0,1-1 0,0 0 0,0 1 0,1-2 0,0 1 0,9 13 0,8 17 16,-2 0-10,2-1 1,47 64-1,-64-96 4,0-1 1,1 0-1,0 0 0,0-1 1,0 1-1,0-1 1,0 0-1,1-1 0,-1 1 1,1-1-1,-1 0 1,1-1-1,6 2 0,-5-1 4,0 0 0,0 0 0,0 0-1,0 1 1,-1 0 0,0 1 0,1-1 0,9 8-1,-12-8-4,1 0-1,-1-1 1,1 1-1,0-1 1,0 0 0,0-1-1,0 1 1,0-1-1,0 0 1,0-1-1,1 1 1,-1-1-1,7 0 1,-6 0 1,0 0 0,0 1-1,0-1 1,-1 1 0,1 1 0,0-1 0,0 1 0,8 3-1,-8-2 6,0-1 0,0 0 0,0 0-1,0-1 1,0 1 0,0-1-1,9 0 1,7 2 27,-2-1 61,0 0 0,33-2-1,-18-1 153,-34 1-164,13-3 469,-12 3-554,-1-3 7,1-4 16,-1 5-10,0 1 0,-1-1-1,1 1 1,-1-1 0,1 0-1,-1 0 1,1 1 0,-1-1-1,0 0 1,0 1 0,0-5-1,0 6-58,-8-7-1347,-23-16-3231,11 3-2844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8T08:57:21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16408,'0'0'9324,"8"-18"-8895,1-8-241,-4 10 105,1 1 0,1 0 1,10-18-1,-17 32 24,18 1-1429,4 0-11,1 0-1639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8T08:58:0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201 415 13990,'0'0'12409,"-23"3"-11777,-70 12-29,89-14-573,0 1 1,0-1-1,0 1 1,0-1-1,0 1 0,0 0 1,0 1-1,1-1 1,-1 1-1,1-1 1,0 1-1,0 0 0,0 0 1,0 1-1,0-1 1,1 0-1,-1 1 0,1 0 1,0 0-1,0-1 1,1 1-1,-1 0 1,1 0-1,-2 8 0,3-11-22,-3 6 18,1 1 0,1 0 0,-1 0 0,1 0 0,1 0 0,-1 0 0,1 0 0,1 0 0,1 12 0,-1-17-13,-1 0-1,1-1 1,0 1-1,0 0 1,0 0-1,0 0 1,1-1-1,-1 1 1,1 0-1,0-1 1,-1 1-1,1-1 1,0 0-1,1 0 1,-1 0-1,0 0 1,0 0-1,1 0 1,-1 0-1,1-1 1,0 1-1,0-1 1,-1 0-1,1 0 1,0 0-1,5 1 1,1 0 12,-1-1 0,0 0 1,1 0-1,-1-1 0,1 0 0,-1-1 1,1 0-1,-1 0 0,0-1 1,1 0-1,-1 0 0,0-1 0,0 0 1,-1 0-1,12-7 0,-11 4-35,0 0 0,0-1 0,-1 0-1,0 0 1,0-1 0,-1 0 0,0 0 0,0 0 0,-1 0 0,0-1-1,-1 0 1,7-19 0,-6 12-47,0-1 0,-2 0-1,0 0 1,0 0 0,-1-17 0,-4-91-203,0 76 92,1 36 133,0 1 0,0 0 0,-2-1 0,1 1 0,-2 0 0,0 0 0,0 0 0,-1 1 0,0-1 0,-8-11 0,9 17 59,0 0 0,0 0-1,0 1 1,-1 0 0,0 0-1,0 0 1,0 0 0,-1 1-1,1 0 1,-1 0-1,0 0 1,0 1 0,0 0-1,-1 0 1,1 1 0,-1 0-1,0 0 1,1 0-1,-14-1 1,6 1 26,9 1-46,0 0 1,0 1-1,0-1 1,0 1-1,0 0 1,1 1 0,-1-1-1,-7 2 1,11 0-5,0 0 0,0 1 0,0-1 0,0 0 0,0 1 0,1-1 0,-1 0-1,1 1 1,-1-1 0,1 1 0,0-1 0,0 1 0,0-1 0,0 1 0,1 3 0,0 3 9,-1 5 8,-1-2 25,1-1 0,0 0 0,1 0 0,1 0 1,0 0-1,5 17 0,12 21 53,3 0 1,2-2-1,2 0 0,2-2 0,1-1 1,40 44-1,-58-74-86,-2 0 1,0 0 0,10 22-1,-3-7-4,-15-28-189,0-1-1,1 1 1,-1-1 0,1 1 0,-1-1 0,1 0 0,-1 0 0,1 1 0,0-1 0,-1 0 0,1 0 0,-1 0 0,1-1-1,-1 1 1,1 0 0,2-2 0,3-5-4946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8T08:58:09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22971,'0'0'3708,"4"11"-2876,17 44-167,40 73-1,-48-105-636,0 1 1,10 29-1,-15-44 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05:08:39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8884,'0'0'12774,"0"-12"-12854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8T08:55:12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9 21610,'0'0'3666,"-8"0"-3653,-50 0 4026,69 0-3769,215-5-139,96 1-134,-291 7 5,50 9-1,-53-7 9,-1 0-1,35-1 1,-23-4-12,-18-1 2,-1 1 1,0 1-1,35 5 1,-22 0 6,0-2 0,58-1 0,13 2-12,-30 6 5,33 2 0,39-2 624,-116-11-624,-29 0-149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05:50:39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25900,'0'0'2337,"190"-74"-2289,-142 71-32,-6 3-16,-4 0-64,-7 0-304,-7 0-705,-17 15-2496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30T12:46:28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24 24171,'0'-13'2193,"0"6"-944,0 4-417,-3 3-32,3 3-976,0 10-512,0 0-1633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7-16T05:18:06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12559 11951 1629 0,'0'0'48'0,"0"0"-45"15,0 0 26-15,0 0 29 16,0 0-28-16,0 0-24 16,0 0-4-16,-43 0 6 15,43 0 2-15,0 0-1 16,0 0-4-16,0 0-5 0,0 0 0 16,0 0 1-16,0 0-1 15,0 0-1-15,-6 0-8 16,-14 0-14-16,-30-29-87 15,-43 1-250-15</inkml:trace>
  <inkml:trace contextRef="#ctx0" brushRef="#br0" timeOffset="528.38">4270 12590 1641 0,'0'0'102'0,"0"0"-97"0,0 0-3 16,0 0 32-16,0 0-14 15,0 0-17-15,14 6-3 16,-14-6 1-16,0 0 7 16,0 0 1-16,0 0-5 15,0 0-1-15,6 0-3 16,-6 0 0-16,0 0-1 15,7 0-10-15,6 0-19 0,24-6-41 16,-1-19-146-16</inkml:trace>
  <inkml:trace contextRef="#ctx0" brushRef="#br0" timeOffset="1097.2">7756 9065 1699 0,'0'0'3'0,"0"0"-3"0,0 0 0 16,0 0 26-16,0 0-6 15,0 0-19-15,13 3 0 16,-13-3-1-16,6 0 1 16,-6 0-1-16,0 0 0 15,0 0-1-15,0 0-6 0,0 0-15 16,0 0-46 0,0 4-103-16,-43 8-225 15</inkml:trace>
  <inkml:trace contextRef="#ctx0" brushRef="#br0" timeOffset="1634.5">3253 10507 1669 0,'0'0'85'0,"0"0"-74"0,0 0-10 15,0 0-1-15,0 0 16 16,0 0-14-16,0 13-2 16,0-13-1-16,0 0 0 15,0 0 1 1,0 0-6-16,0 0-9 15,10 0-9-15,-10 0-39 0,0 0-78 0,0-19-196 16</inkml:trace>
  <inkml:trace contextRef="#ctx0" brushRef="#br0" timeOffset="2386.79">4439 7516 1255 0,'0'0'179'0,"0"0"-113"0,0 0-36 16,0 0 18-16,0 0-28 15,0 0-20-15,-13 3-3 16,13 2-1-16,0-5-1 16,0 6 3-16,0 1-11 15,0 2 0-15,0 4-7 16,0-4-39-16,0 1-53 15,0-10-173-15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7T03:18:18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24875,'0'0'2946,"208"122"-2498,-161-106-64,1-6 0,-8-10-48,-4 0 49,-14 0-177,-4 0-160,-7-29-48,-3-11-32,-1-16-256,0-12-161,-3-15-607,-4-8-1809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5T04:09:4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0 318 24443,'0'0'2028,"21"11"-1753,67 30-14,-85-39-227,1-1 0,0 1-1,0-1 1,0 0 0,0 0 0,1-1-1,-1 1 1,0-1 0,0 0 0,0 0-1,1 0 1,-1-1 0,0 1 0,0-1-1,0 0 1,0 0 0,0 0 0,6-4 0,-2 0 32,0 0 0,-1 0 0,0-1 1,0 0-1,0 0 0,5-7 1,-1 1 25,24-27 135,-2-1 0,32-52 0,21-26 703,-85 116-915,0 1-1,1-1 1,-1 0-1,0 1 1,1 0-1,-1-1 0,1 1 1,-1 0-1,1 0 1,0 0-1,-1 0 1,1 0-1,0 0 0,0 0 1,0 1-1,0-1 1,-1 1-1,1-1 1,0 1-1,0 0 1,0-1-1,0 1 0,0 0 1,0 1-1,0-1 1,0 0-1,0 0 1,0 1-1,0-1 0,0 1 1,0 0-1,0-1 1,-1 1-1,1 0 1,3 2-1,3 3-17,-1 1 1,0-1-1,0 1 1,0 0-1,11 16 1,6 12 13,-2 0 1,-1 1 0,-1 1-1,-2 1 1,-2 1 0,11 42-1,-12-26-756,-2 1 1,-3 1-1,5 108 0,-13-18-7005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5T04:09:46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1 584 16199,'0'0'8847,"14"1"-7380,-8 0-1417,1-1-1,-1 0 0,1 0 0,-1 0 0,0-1 0,1 0 0,-1 0 0,0-1 0,0 0 1,0 0-1,0 0 0,0-1 0,0 1 0,-1-2 0,1 1 0,-1 0 0,0-1 1,0 0-1,0 0 0,-1-1 0,6-6 0,220-258 486,-73 78-318,-156 190-215,44-44 108,-42 42-99,1 0 1,0 0 0,0 1-1,0 0 1,0-1-1,1 2 1,-1-1 0,1 0-1,-1 1 1,1 0 0,4-1-1,-7 2-10,0 0 0,-1 0 0,1-1 0,0 2 0,-1-1 0,1 0 0,-1 0 0,1 0 0,0 1 0,-1-1 0,1 1 0,-1-1 0,1 1 0,-1 0 0,0-1 0,1 1 0,-1 0 0,1 0 0,-1 0 0,0 0 0,1 2 0,2 2-1,0 0 1,-1 0-1,0 0 0,0 0 1,2 9-1,9 20 7,-2 1-1,-2 1 1,7 42 0,9 118 26,-24-177-32,22 409-262,-22-204-996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05:09:0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16696,'0'0'6307,"0"-6"-8404,0-3-305,4-7-10035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05:09:1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22602,'0'0'2722,"193"-100"-2722,-200 141-7876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05:09:3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24507,'0'0'1633,"0"4"-2209,-6 5-161,-15-3-1248,-10 0-18824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05:09:32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25708,'0'0'2977,"-18"0"-3809,1 0-8709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05:10:17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71 21034,'0'0'4941,"-21"-9"-1177,21 9-3763,0 0 0,0-1 0,0 1 1,0 0-1,0 0 0,0 0 0,0 0 0,0-1 0,0 1 1,0 0-1,0 0 0,0 0 0,0 0 0,0 0 1,0-1-1,0 1 0,-1 0 0,1 0 0,0 0 0,0 0 1,0 0-1,0 0 0,0 0 0,0-1 0,-1 1 0,1 0 1,0 0-1,0 0 0,0 0 0,0 0 0,0 0 0,-1 0 1,1 0-1,0 0 0,0 0 0,0 0 0,0 0 0,-1 0 1,1 0-1,0 0 0,0 0 0,0 0 0,0 0 1,-1 0-1,1 0 0,0 0 0,0 0 0,0 0 0,0 1 1,0-1-1,-1 0 0,-8 11 28,7-9-25,1 1 1,-1-1 0,0 0-1,0 0 1,0 1-1,-1-1 1,1 0-1,-5 2 1,7-3-2,-1-1 1,1 0-1,-1 1 1,1-1-1,0 0 1,-1 0-1,1 0 1,-1 1-1,1-1 1,0 0-1,-1 0 1,1 0-1,-1 0 1,1 0-1,-1 0 0,1 0 1,-1 0-1,1 0 1,0 0-1,-1 0 1,1 0-1,-1 0 1,1 0-1,-1 0 1,1-1-1,0 1 1,-1 0-1,1 0 1,-1-1-1,0-12 64,1 4-105,0 6 52,3-13-107,15 13-9,-17 3 102,0 1 1,0-1 0,0 0-1,-1 1 1,1-1 0,0 1 0,0-1-1,0 1 1,0 0 0,-1-1-1,1 1 1,0 0 0,-1-1-1,1 1 1,0 0 0,-1 0-1,1 0 1,-1 0 0,1 0 0,-1-1-1,0 1 1,1 0 0,-1 0-1,0 0 1,1 0 0,-1 0-1,0 0 1,0 0 0,0 0-1,0 2 1,0 40 15,0-33-8,0-7-19,0-3 14,1 1 0,-1-1 1,0 0-1,0 1 0,0-1 0,0 1 1,0-1-1,1 1 0,-1-1 0,0 0 0,0 1 1,0-1-1,0 1 0,0-1 0,0 1 1,-1-1-1,1 1 0,0-1 0,0 0 1,0 1-1,0-1 0,0 1 0,-1-1 1,1 1-1,0-1 0,0 0 0,-1 1 1,1-1-1,0 0 0,0 1 0,-1-1 0,1 0 1,-1 1-1,1-1 0,0 0 0,-1 0 1,1 1-1,0-1 0,-1 0 0,1 0 1,-1 0-1,1 0 0,-1 0 0,1 1 1,0-1-1,-1 0 0,1 0 0,-1 0 1,1 0-1,-1 0 0,1 0 0,-1-1 0,1 1 1,-1 0-1,1 0 0,-1 0 0,0-1-3,0 0-1,0 0 1,0 0 0,1 0-1,-1 0 1,0 0-1,1-1 1,-1 1-1,0 0 1,1 0-1,0 0 1,-1-1-1,1 1 1,0 0-1,-1 0 1,1-1-1,0 1 1,0-2-1,-1-25-14,1 28 10,0-1-1,0 0 1,0 0-1,0 0 1,0 0 0,0 0-1,0 0 1,0 0-1,0 0 1,1 1-1,-1-1 1,0 0-1,0 0 1,1 0-1,-1 0 1,1 1-1,-1-1 1,1 0-1,-1 0 1,1 1-1,0-1 1,-1 0-1,1 1 1,0-1-1,-1 1 1,1-1-1,1 0 1,-1 1 4,0 0-1,-1 0 1,1 0 0,0 0-1,0 1 1,0-1 0,-1 0-1,1 0 1,0 1 0,0-1-1,-1 0 1,1 1 0,0-1-1,-1 0 1,1 1 0,0-1-1,-1 1 1,1-1 0,-1 1-1,1 0 1,-1-1 0,1 1-1,-1 0 1,1-1 0,-1 1-1,0 0 1,1-1 0,-1 1-1,0 0 1,1 1 0,0 0 4,-1 1 0,1-1 0,-1 1 0,0 0 0,0-1 0,0 1 0,0 0 0,0 3 0,-1 4 111,0-10-110,1 0-1,0 0 1,-1 0 0,1 0 0,-1 0-1,1 0 1,-1 0 0,1-1-1,-1 1 1,1 0 0,0 0-1,-1-1 1,1 1 0,-1 0-1,1 0 1,0-1 0,-1 1 0,1 0-1,0-1 1,-1 1 0,1-1-1,0 1 1,0 0 0,0-1-1,-1 0 1,1-47-65,0 48 39,7 4-82,-7-3 109,0 1-1,0-1 1,0 1-1,0-1 0,0 1 1,0-1-1,0 1 1,-1-1-1,1 1 1,-1-1-1,1 1 0,-1-1 1,1 1-1,-1-1 1,0 0-1,1 1 0,-1-1 1,0 0-1,0 1 1,0-1-1,-3 2 1,1-2 1,0 0 0,0 0 0,0 0 0,-1 0 0,1 0 0,0-1 0,-1 0 0,1 0 0,-7 0 0,9 0-4,0 0-1,1 0 1,-1 0 0,0-1-1,1 1 1,-1 0 0,0 0 0,1-1-1,-1 1 1,1 0 0,-1-1 0,0 1-1,1 0 1,-1-1 0,1 1 0,-1-1-1,1 1 1,-1-1 0,1 0 0,0 1-1,-1-1 1,1 1 0,-1-1-1,1 0 1,0 1 0,-1-2 0,-4-25-1,8-30-36,-3 56 32,1 1-1,-1-1 1,0 0-1,1 0 1,-1 0 0,0 1-1,1-1 1,-1 0-1,1 1 1,-1-1-1,1 0 1,0 1 0,-1-1-1,1 1 1,0-1-1,-1 1 1,1-1-1,0 1 1,0-1 0,-1 1-1,1 0 1,0-1-1,0 1 1,0 0-1,0 0 1,-1 0 0,1-1-1,0 1 1,0 0-1,0 0 1,0 0-1,1 1 1,0-1 2,-1 0 0,1 0 1,0 0-1,-1 1 0,1-1 0,-1 0 0,1 1 0,-1-1 1,1 1-1,-1 0 0,1 0 0,-1-1 0,0 1 0,1 0 1,-1 0-1,0 0 0,2 2 0,-1 0 3,0 0 0,0 1 0,0 0 0,-1-1 0,0 1 1,1 0-1,-1 0 0,0 0 0,-1-1 0,1 1 0,-1 0 0,1 0 0,-2 6 0,1-9 0,0 1 0,0-1 0,0 1 0,-1-1 0,1 1 0,-1-1 0,1 1 0,-1-1 0,1 0 0,-1 1 0,0-1 0,0 0 0,0 1 0,0-1 0,0 0 0,0 0 0,0 0 0,0 0 0,0 0 0,0 0 0,-1 0 0,1 0 0,0 0 0,-1-1 0,1 1 0,0 0 0,-1-1 0,1 1 0,-1-1 0,1 0 0,-1 1 0,1-1 0,-1 0 0,0 0 0,-1 0 0,2 0 0,0 0 0,0 0 0,0 0-1,0 0 1,1 0 0,-1 0 0,0 0-1,0 0 1,0-1 0,1 1-1,-1 0 1,0-1 0,0 1 0,0 0-1,1-1 1,-1 1 0,0-1 0,1 1-1,-1-1 1,0 1 0,1-1-1,-1 1 1,1-1 0,-1 0 0,1 1-1,-1-1 1,1 0 0,-1 0 0,1 1-1,-1-3 1,0-28-55,2 11-108,6 35 140,-7 35 69,0-50-47,0 1 0,-1 0 0,1-1 0,0 1 1,-1-1-1,1 1 0,-1-1 0,1 1 0,-1-1 0,1 0 0,-1 1 0,1-1 0,-1 1 1,1-1-1,-1 0 0,0 0 0,1 1 0,-1-1 0,0 0 0,1 0 0,-1 0 0,0 0 1,1 0-1,-1 1 0,1-1 0,-1 0 0,-1-1 0,-25 2 60,23-1-38,3-30-50,4 6-42,-2 24 67,-1-1-1,0 1 1,1-1 0,-1 1-1,0 0 1,1-1 0,-1 1-1,1 0 1,-1-1 0,1 1 0,-1 0-1,1 0 1,-1-1 0,1 1-1,-1 0 1,1 0 0,-1 0 0,1 0-1,-1 0 1,1 0 0,0 0-1,-1 0 1,1 0 0,-1 0 0,1 0-1,-1 0 1,1 0 0,-1 0-1,1 0 1,-1 0 0,1 1 0,-1-1-1,1 0 1,-1 0 0,1 1-1,-1-1 1,1 0 0,-1 1-1,0-1 1,1 0 0,0 1 0,0 1 4,0-1 1,0 1-1,0 0 1,0-1-1,-1 1 1,1 0-1,0 0 1,-1-1-1,1 1 1,-1 0 0,1 0-1,-1 0 1,0 0-1,0 0 1,0-1-1,0 1 1,0 0-1,0 0 1,-1 3-1,0 8 76,1-13 2,0-18-80,0 17-3,0-1-1,0 1 1,0 0 0,1 0 0,-1 0 0,0-1-1,1 1 1,-1 0 0,1 0 0,-1 0 0,1 0-1,-1 0 1,1 0 0,0 0 0,0 0 0,-1 0-1,1 0 1,0 0 0,0 0 0,0 0 0,0 1-1,0-1 1,0 0 0,0 1 0,0-1 0,0 1-1,1-1 1,-1 1 0,0-1 0,0 1 0,0 0-1,1 0 1,-1-1 0,0 1 0,0 0 0,0 0-1,1 0 1,-1 1 0,2-1 0,-2 3 6,0 0 1,0 0-1,-1 1 1,1-1 0,-1 0-1,1 1 1,-1-1-1,0 0 1,0 1 0,0-1-1,-2 4 1,2 2 1,0-9-3,0 1-1,0-1 1,0 1 0,0-1 0,0 1 0,0-1 0,0 0 0,0 1 0,0-1 0,0 1 0,0-1-1,0 1 1,0-1 0,0 1 0,-1-1 0,1 1 0,0-1 0,0 0 0,0 1 0,-1-1 0,1 1-1,0-1 1,-1 0 0,1 1 0,0-1 0,-1 0 0,1 1 0,0-1 0,-1 0 0,1 0-1,-1 1 1,1-1 0,-1 0 0,1 0 0,-1 0 0,1 0 0,0 0 0,-1 1 0,1-1 0,-1 0-1,1 0 1,-1 0 0,1 0 0,-1 0 0,1-1 0,-1 1 0,1 0 0,-1 0 0,1 0 0,-1 0-1,-1 0 4,1-1-3,1 0-1,-1 0 1,1 0-1,-1 0 1,1 0-1,-1 0 1,1 0-1,0-1 1,0 1-1,0 0 1,-1 0-1,1 0 1,0 0-1,0 0 1,0 0-1,1 0 1,-1-2-1,0 1 1,0-43-55,0 44 37,2 2 13,-1-1 0,0 0 0,0 1 0,0-1 0,1 0 0,-1 1 0,0 0 0,0-1 0,0 1 0,0 0 0,0-1 0,0 1 0,0 0 0,0 0 0,0 0 0,0 0 0,0 0 0,-1 0 0,1 0 0,0 0 0,-1 0 0,1 0 0,-1 1 0,1-1 0,-1 0 0,0 0 0,1 0 0,-1 1 0,0-1 0,0 0 0,0 2 0,3 48 61,-3-42-36,0-9 61,0-33-102,0 27 2,3-16-27,-3 21 39,1 1-1,0-1 0,-1 0 1,1 1-1,0-1 1,0 1-1,0-1 0,0 1 1,-1-1-1,1 1 1,0 0-1,0-1 0,0 1 1,0 0-1,0 0 1,0 0-1,0 0 0,0 0 1,0 0-1,0 0 1,1 0-1,-1 1 6,0-1-1,-1 1 1,1 0 0,-1-1 0,1 1-1,-1 0 1,1 0 0,-1-1-1,1 1 1,-1 0 0,0 0 0,1 0-1,-1-1 1,0 1 0,0 0 0,0 0-1,0 0 1,0 0 0,0 0-1,0 0 1,0 0 0,1 26 11,-1-25-8,0 0 0,0 1 0,0-1 0,0 1 0,0-1 0,0 1 0,-1 0 0,1-1 0,-1 1 0,1-1 0,-1 1 0,-2 2 0,2-3 0,0-1 1,-1 0-1,1-1 0,0 1 0,-1 0 1,1 0-1,0 0 0,-1-1 1,1 1-1,-1-1 0,1 1 0,-1-1 1,1 0-1,-1 0 0,0 1 0,1-1 1,-1 0-1,1 0 0,-3-1 0,3 0-2,0 0 0,1 0-1,-1 0 1,1 0 0,-1 0 0,1 0-1,0 0 1,-1 0 0,1 0-1,0 0 1,0 0 0,0 0 0,0 0-1,0 0 1,0 0 0,0 0-1,0 0 1,1-2 0,-2-6-23,2-23 2,-1 32 17,0-1 0,0 1-1,0-1 1,1 1 0,-1-1 0,0 0 0,0 1 0,0-1 0,1 1 0,-1 0-1,0-1 1,1 1 0,-1-1 0,0 1 0,1-1 0,-1 1 0,0 0 0,1-1-1,-1 1 1,1 0 0,-1-1 0,1 1 0,-1 0 0,1 0 0,-1-1 0,1 1-1,-1 0 1,1 0 0,-1 0 0,1 0 0,-1 0 0,1 0 0,-1 0-1,1 0 1,0 0 0,-1 0 0,1 0 0,-1 0 0,1 0 0,-1 0 0,1 0-1,-1 1 1,1-1 0,-1 0 0,1 0 0,-1 1 0,1-1 0,0 3 6,0 0 1,0 0-1,0 0 1,-1 0-1,1 0 1,-1 1 0,0-1-1,0 0 1,0 0-1,0 0 1,-1 4-1,1 1 32,0-8-14,-14 0 54,12 1-72,1-1 0,-1 0 0,1 0 0,-1 0 0,1 0 1,-1 0-1,1 0 0,-1-1 0,1 1 0,-1 0 0,1-1 0,-1 1 0,1-1 0,-1 0 0,1 1 0,0-1 0,-1 0 0,1 0 0,0 0 1,0 0-1,0 0 0,-2-1 0,2-1-13,0 0 1,1 0-1,-1 0 1,0 0-1,1 0 1,0 0-1,-1 0 1,1 0-1,1-5 0,-1-2-58,0 9-27,0 0 0,1 0 0,-1 0 0,0 0 0,1 0 1,-1 1-1,1-1 0,-1 0 0,1 0 0,-1 0 0,1 0 1,0 0-1,-1 1 0,1-1 0,0 0 0,0 0 0,0 1 0,0-1 1,-1 1-1,1-1 0,0 1 0,0-1 0,0 1 0,0-1 1,0 1-1,0 0 0,0 0 0,0 0 0,0-1 0,0 1 0,0 0 1,0 0-1,2 0 0,-2 0-79,26-1-8481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6T05:10:2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39 14887,'0'0'12288,"0"-4"-11832,0-3-350,0 6-45,0 0 0,-1 0 0,1 0 0,0 0 0,0-1 0,0 1-1,1 0 1,-1 0 0,0 0 0,0 0 0,1 0 0,-1 0 0,0 0-1,1 0 1,-1 0 0,1 0 0,0-1 0,1 1-34,0 0-1,0 0 1,0 0 0,0 0 0,1 1 0,-1-1-1,0 1 1,0-1 0,0 1 0,1 0 0,-1 0-1,0 0 1,3 0 0,-3 3-16,-1 0 0,-1 0 0,1 0 0,0 0 0,-1 0 0,1 0 0,-1 1 0,0-1 0,0 0 0,0 0-1,-1 4 1,0-1 26,1-5-31,0 0 1,0 1-1,0-1 0,0 0 0,0 0 0,0 0 1,-1 0-1,1 1 0,-1-1 0,1 0 0,-1 0 1,1 0-1,-1 0 0,0 0 0,1 0 1,-1 0-1,0 0 0,0 0 0,0 0 0,1-1 1,-1 1-1,0 0 0,0 0 0,0-1 0,0 1 1,-1-1-1,1 1 0,0-1 0,0 1 0,0-1 1,-2 1-1,-3 0 29,-1 0-1,0-1 1,1 1 0,-12-2 0,6 1 78,11-4-107,0 0 1,0 0-1,1 0 1,-1 0-1,1 0 1,0 0 0,0 0-1,0 0 1,1 1-1,0-7 1,1 8-10,0 1 1,0 0 0,0 0 0,0 0-1,1 0 1,-1 0 0,0 0-1,0 0 1,0 1 0,1-1-1,-1 1 1,0-1 0,1 1 0,-1 0-1,1 0 1,-1 0 0,0 0-1,5 2 1,3-2-2,-9 2 6,0 1 1,0-1 0,-1 1-1,1-1 1,-1 1 0,0-1-1,0 1 1,0-1 0,0 1-1,0-1 1,0 1 0,-1-1-1,1 1 1,-1-1 0,1 0-1,-1 1 1,0-1 0,-2 3-1,3-5 28,-1 0 0,1 1 0,-1-1 0,0 0 0,1 1 0,-1-1 0,1 0 0,-1 1 0,1-1 0,-1 0 0,1 1 0,-1-1 0,1 1 0,0-1 0,-1 1 0,1-1 0,-1 1 0,1-1 0,0 1 0,0-1 0,-1 1 0,1 0-1,0-1 1,0 1 0,-1 1 0,1-2-38,0 1 16,0 1-2,0-2 114,-1-2-1580,-8-11-404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4901-EB09-EABA-82F1-0F70C9F57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0EA7C-A396-3C8F-902A-272DADD63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54649-1C79-2483-DA42-0F297860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89B55-B787-1121-D854-3483592F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20895-BAEB-DDCA-1576-9EAE23AD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15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7BBE-1864-5166-8289-25076E17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062D0-1B39-5AD1-F90B-310A27FAB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5C43-18D5-7B60-DFEC-D2C96BC6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0458F-9D50-E2A4-AAB1-3DDF75B7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7F1-AEE8-A98B-5516-4316C9A2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696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5FBF5-39E9-8740-916C-57B261849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BC89D-4892-E788-1810-880C52FB9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52AA0-80C6-EA28-5C18-5547E8BC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F7894-2CBF-424A-7F85-5F4F98E2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05682-0014-4B99-EBC2-B40E6873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094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D171-77B5-BA6B-F5C4-95938171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7EBCF-0EAD-CEBA-0764-8C89A53D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6DC3B-1173-BA59-743B-8C77B9F0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F18C-258B-7694-841E-C8275C71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9BBB5-298B-D2F4-E695-68A88929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61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D6CF-C1D6-0DBB-0453-0879E4BE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EEAA7-2FE7-EAAD-8050-F728267BE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E94E1-026C-F688-E644-ECE35F4E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FF1D6-62AA-E545-1DCB-7FC869D29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7509F-A850-E15B-4DB8-29FECC0C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244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EACC-A968-AF10-DEC5-77DE6248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987D3-D7AE-DD97-AF8A-DC95F5D04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7C2C5-54EA-2E6E-DC3E-F14D8931B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8ADB9-0DF0-4D0B-312B-BA5178C4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5B626-7D35-D853-B8E6-CF80C548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D392C-B48E-0358-875A-71CE90C68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85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E7CF-F335-8EA2-76AB-F46C48C2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25EEA-C301-34E0-D23D-D9CE2BF39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5C67B-78FD-82DD-92A5-7D69B510F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52672D-CFD3-57CB-525B-33935B4C41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FC05D-115A-FF34-3D35-DD3EA0D5D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670983-32AB-3036-82D6-ADC81DE43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C6207-6E3C-1046-1FEF-8FA8C93B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EC166-AB80-12B4-5959-923C346A9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48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FED4-48B9-01B8-90DA-2D5EE340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D1E70-4274-4B1F-0700-095C8520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7C66C-091E-FA24-B542-5B897B59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749C5-722F-E6A4-CD0E-7C6B2ABD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43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C8D26-CAD1-B2D9-B552-13C5EE83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BD9001-1B4E-6605-5C37-A1A0A92A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BAB73-CFB4-B536-659A-BB55C5D0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08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4C90-AFAB-C8B2-B680-9D2E52D4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9FD46-0FC7-FCD3-AC12-988072CF8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A6945-23C0-81C9-635E-D6C4B0605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BFF38-6AE5-E379-5231-7B998ABC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19311-5D18-3A7C-0B79-B33745F8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518BB-DA34-3031-2AFC-BEC102D6E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918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1E46-6394-259F-7353-1376A247D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94AC2-EA9E-E857-6522-E09A1B4ED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3658-F003-8DF7-9A08-B8D2B1B24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B350A-ED93-B6C2-0ACC-1DA1A393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789AB-5CE3-B10F-C788-7593FDE2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7E660-306D-65F9-D74F-FBD46655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051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50F56-6C51-18D5-D9A4-7C8E9E8A9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D8376-0955-D0A5-4096-BBE63CFC5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CB918-74B0-2A97-FFBB-F7AAEA773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8B921-2483-4BAD-922A-B0868978C81D}" type="datetimeFigureOut">
              <a:rPr lang="en-IN" smtClean="0"/>
              <a:t>07-11-2023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45F08-83E2-7E10-EBC3-E5212D9D8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A6349-7809-5375-E327-1E45CEAC8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9743A-B41E-4B4B-8469-35ED79C944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83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3" Type="http://schemas.openxmlformats.org/officeDocument/2006/relationships/image" Target="../media/image14.png"/><Relationship Id="rId12" Type="http://schemas.openxmlformats.org/officeDocument/2006/relationships/image" Target="../media/image1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5.xml"/><Relationship Id="rId4" Type="http://schemas.openxmlformats.org/officeDocument/2006/relationships/image" Target="../media/image15.png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158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customXml" Target="../ink/ink17.xml"/><Relationship Id="rId2" Type="http://schemas.openxmlformats.org/officeDocument/2006/relationships/image" Target="../media/image7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.png"/><Relationship Id="rId3" Type="http://schemas.openxmlformats.org/officeDocument/2006/relationships/customXml" Target="../ink/ink1.xml"/><Relationship Id="rId76" Type="http://schemas.openxmlformats.org/officeDocument/2006/relationships/image" Target="../media/image45.png"/><Relationship Id="rId2" Type="http://schemas.openxmlformats.org/officeDocument/2006/relationships/image" Target="../media/image6.emf"/><Relationship Id="rId75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74" Type="http://schemas.openxmlformats.org/officeDocument/2006/relationships/image" Target="../media/image44.png"/><Relationship Id="rId19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customXml" Target="../ink/ink9.xml"/><Relationship Id="rId18" Type="http://schemas.openxmlformats.org/officeDocument/2006/relationships/image" Target="../media/image10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67.png"/><Relationship Id="rId17" Type="http://schemas.openxmlformats.org/officeDocument/2006/relationships/customXml" Target="../ink/ink11.xml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66.png"/><Relationship Id="rId19" Type="http://schemas.openxmlformats.org/officeDocument/2006/relationships/customXml" Target="../ink/ink12.xml"/><Relationship Id="rId4" Type="http://schemas.openxmlformats.org/officeDocument/2006/relationships/image" Target="../media/image8.png"/><Relationship Id="rId9" Type="http://schemas.openxmlformats.org/officeDocument/2006/relationships/customXml" Target="../ink/ink7.xml"/><Relationship Id="rId1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4.xml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5789-9487-3F5B-DDA0-D96FAD65F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7889C-EC64-E967-B77D-8748376A0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3F9B1-D2BD-C834-6FDC-0BF02AA7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55" y="0"/>
            <a:ext cx="123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9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2697" y="118353"/>
            <a:ext cx="4485828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dirty="0"/>
              <a:t>The</a:t>
            </a:r>
            <a:r>
              <a:rPr spc="-98" dirty="0"/>
              <a:t> </a:t>
            </a:r>
            <a:r>
              <a:rPr spc="-4" dirty="0"/>
              <a:t>Dendrogram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85975" y="622935"/>
            <a:ext cx="8105775" cy="958215"/>
            <a:chOff x="2781300" y="830580"/>
            <a:chExt cx="10807700" cy="1277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1700" y="830580"/>
              <a:ext cx="4406899" cy="253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87650" y="1393196"/>
              <a:ext cx="10795000" cy="708660"/>
            </a:xfrm>
            <a:custGeom>
              <a:avLst/>
              <a:gdLst/>
              <a:ahLst/>
              <a:cxnLst/>
              <a:rect l="l" t="t" r="r" b="b"/>
              <a:pathLst>
                <a:path w="10795000" h="708660">
                  <a:moveTo>
                    <a:pt x="10676890" y="0"/>
                  </a:moveTo>
                  <a:lnTo>
                    <a:pt x="118110" y="0"/>
                  </a:lnTo>
                  <a:lnTo>
                    <a:pt x="72137" y="9280"/>
                  </a:lnTo>
                  <a:lnTo>
                    <a:pt x="34594" y="34590"/>
                  </a:lnTo>
                  <a:lnTo>
                    <a:pt x="9282" y="72132"/>
                  </a:lnTo>
                  <a:lnTo>
                    <a:pt x="0" y="118109"/>
                  </a:lnTo>
                  <a:lnTo>
                    <a:pt x="0" y="590537"/>
                  </a:lnTo>
                  <a:lnTo>
                    <a:pt x="9282" y="636517"/>
                  </a:lnTo>
                  <a:lnTo>
                    <a:pt x="34594" y="674063"/>
                  </a:lnTo>
                  <a:lnTo>
                    <a:pt x="72137" y="699377"/>
                  </a:lnTo>
                  <a:lnTo>
                    <a:pt x="118110" y="708659"/>
                  </a:lnTo>
                  <a:lnTo>
                    <a:pt x="10676890" y="708659"/>
                  </a:lnTo>
                  <a:lnTo>
                    <a:pt x="10722862" y="699377"/>
                  </a:lnTo>
                  <a:lnTo>
                    <a:pt x="10760405" y="674063"/>
                  </a:lnTo>
                  <a:lnTo>
                    <a:pt x="10785717" y="636517"/>
                  </a:lnTo>
                  <a:lnTo>
                    <a:pt x="10795000" y="590537"/>
                  </a:lnTo>
                  <a:lnTo>
                    <a:pt x="10795000" y="118109"/>
                  </a:lnTo>
                  <a:lnTo>
                    <a:pt x="10785717" y="72132"/>
                  </a:lnTo>
                  <a:lnTo>
                    <a:pt x="10760405" y="34590"/>
                  </a:lnTo>
                  <a:lnTo>
                    <a:pt x="10722862" y="9280"/>
                  </a:lnTo>
                  <a:lnTo>
                    <a:pt x="1067689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2787650" y="1393196"/>
              <a:ext cx="10795000" cy="708660"/>
            </a:xfrm>
            <a:custGeom>
              <a:avLst/>
              <a:gdLst/>
              <a:ahLst/>
              <a:cxnLst/>
              <a:rect l="l" t="t" r="r" b="b"/>
              <a:pathLst>
                <a:path w="10795000" h="708660">
                  <a:moveTo>
                    <a:pt x="0" y="118109"/>
                  </a:moveTo>
                  <a:lnTo>
                    <a:pt x="9282" y="72132"/>
                  </a:lnTo>
                  <a:lnTo>
                    <a:pt x="34594" y="34590"/>
                  </a:lnTo>
                  <a:lnTo>
                    <a:pt x="72137" y="9280"/>
                  </a:lnTo>
                  <a:lnTo>
                    <a:pt x="118110" y="0"/>
                  </a:lnTo>
                  <a:lnTo>
                    <a:pt x="10676890" y="0"/>
                  </a:lnTo>
                  <a:lnTo>
                    <a:pt x="10722862" y="9280"/>
                  </a:lnTo>
                  <a:lnTo>
                    <a:pt x="10760405" y="34590"/>
                  </a:lnTo>
                  <a:lnTo>
                    <a:pt x="10785717" y="72132"/>
                  </a:lnTo>
                  <a:lnTo>
                    <a:pt x="10795000" y="118109"/>
                  </a:lnTo>
                  <a:lnTo>
                    <a:pt x="10795000" y="590537"/>
                  </a:lnTo>
                  <a:lnTo>
                    <a:pt x="10785717" y="636517"/>
                  </a:lnTo>
                  <a:lnTo>
                    <a:pt x="10760405" y="674063"/>
                  </a:lnTo>
                  <a:lnTo>
                    <a:pt x="10722862" y="699377"/>
                  </a:lnTo>
                  <a:lnTo>
                    <a:pt x="10676890" y="708659"/>
                  </a:lnTo>
                  <a:lnTo>
                    <a:pt x="118110" y="708659"/>
                  </a:lnTo>
                  <a:lnTo>
                    <a:pt x="72137" y="699377"/>
                  </a:lnTo>
                  <a:lnTo>
                    <a:pt x="34594" y="674063"/>
                  </a:lnTo>
                  <a:lnTo>
                    <a:pt x="9282" y="636517"/>
                  </a:lnTo>
                  <a:lnTo>
                    <a:pt x="0" y="590537"/>
                  </a:lnTo>
                  <a:lnTo>
                    <a:pt x="0" y="118109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7802" y="1062901"/>
            <a:ext cx="7722394" cy="7021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500" b="1" spc="-8" dirty="0">
                <a:solidFill>
                  <a:srgbClr val="585858"/>
                </a:solidFill>
                <a:latin typeface="Arial"/>
                <a:cs typeface="Arial"/>
              </a:rPr>
              <a:t>Dendrogram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((in Greek, </a:t>
            </a:r>
            <a:r>
              <a:rPr sz="1500" i="1" dirty="0">
                <a:solidFill>
                  <a:srgbClr val="585858"/>
                </a:solidFill>
                <a:latin typeface="Arial"/>
                <a:cs typeface="Arial"/>
              </a:rPr>
              <a:t>dendro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means 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tree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and </a:t>
            </a:r>
            <a:r>
              <a:rPr sz="1500" i="1" spc="-8" dirty="0">
                <a:solidFill>
                  <a:srgbClr val="585858"/>
                </a:solidFill>
                <a:latin typeface="Arial"/>
                <a:cs typeface="Arial"/>
              </a:rPr>
              <a:t>gramma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means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drawing)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is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tree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diagram </a:t>
            </a:r>
            <a:r>
              <a:rPr sz="1500" spc="-40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frequently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used to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illustrate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arrangement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 the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clusters produced 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by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hierarchical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clustering.</a:t>
            </a:r>
            <a:endParaRPr sz="15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71750" y="2055493"/>
            <a:ext cx="7136130" cy="3509486"/>
            <a:chOff x="3429000" y="2740656"/>
            <a:chExt cx="9514840" cy="46793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3075940"/>
              <a:ext cx="7432039" cy="40563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1360" y="3111499"/>
              <a:ext cx="7307579" cy="39319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26597" y="3106737"/>
              <a:ext cx="7317105" cy="3941445"/>
            </a:xfrm>
            <a:custGeom>
              <a:avLst/>
              <a:gdLst/>
              <a:ahLst/>
              <a:cxnLst/>
              <a:rect l="l" t="t" r="r" b="b"/>
              <a:pathLst>
                <a:path w="7317105" h="3941445">
                  <a:moveTo>
                    <a:pt x="0" y="0"/>
                  </a:moveTo>
                  <a:lnTo>
                    <a:pt x="7317105" y="0"/>
                  </a:lnTo>
                  <a:lnTo>
                    <a:pt x="7317105" y="3941445"/>
                  </a:lnTo>
                  <a:lnTo>
                    <a:pt x="0" y="394144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2536169" y="2747013"/>
              <a:ext cx="401320" cy="4665980"/>
            </a:xfrm>
            <a:custGeom>
              <a:avLst/>
              <a:gdLst/>
              <a:ahLst/>
              <a:cxnLst/>
              <a:rect l="l" t="t" r="r" b="b"/>
              <a:pathLst>
                <a:path w="401320" h="4665980">
                  <a:moveTo>
                    <a:pt x="300990" y="0"/>
                  </a:moveTo>
                  <a:lnTo>
                    <a:pt x="100330" y="0"/>
                  </a:lnTo>
                  <a:lnTo>
                    <a:pt x="100330" y="4465320"/>
                  </a:lnTo>
                  <a:lnTo>
                    <a:pt x="0" y="4465320"/>
                  </a:lnTo>
                  <a:lnTo>
                    <a:pt x="200660" y="4665980"/>
                  </a:lnTo>
                  <a:lnTo>
                    <a:pt x="401320" y="4465320"/>
                  </a:lnTo>
                  <a:lnTo>
                    <a:pt x="300990" y="4465320"/>
                  </a:lnTo>
                  <a:lnTo>
                    <a:pt x="30099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2536169" y="2747013"/>
              <a:ext cx="401320" cy="4665980"/>
            </a:xfrm>
            <a:custGeom>
              <a:avLst/>
              <a:gdLst/>
              <a:ahLst/>
              <a:cxnLst/>
              <a:rect l="l" t="t" r="r" b="b"/>
              <a:pathLst>
                <a:path w="401320" h="4665980">
                  <a:moveTo>
                    <a:pt x="0" y="4465320"/>
                  </a:moveTo>
                  <a:lnTo>
                    <a:pt x="100330" y="4465320"/>
                  </a:lnTo>
                  <a:lnTo>
                    <a:pt x="100330" y="0"/>
                  </a:lnTo>
                  <a:lnTo>
                    <a:pt x="300990" y="0"/>
                  </a:lnTo>
                  <a:lnTo>
                    <a:pt x="300990" y="4465320"/>
                  </a:lnTo>
                  <a:lnTo>
                    <a:pt x="401320" y="4465320"/>
                  </a:lnTo>
                  <a:lnTo>
                    <a:pt x="200660" y="4665980"/>
                  </a:lnTo>
                  <a:lnTo>
                    <a:pt x="0" y="4465320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5350" y="2747006"/>
              <a:ext cx="401320" cy="4665980"/>
            </a:xfrm>
            <a:custGeom>
              <a:avLst/>
              <a:gdLst/>
              <a:ahLst/>
              <a:cxnLst/>
              <a:rect l="l" t="t" r="r" b="b"/>
              <a:pathLst>
                <a:path w="401320" h="4665980">
                  <a:moveTo>
                    <a:pt x="200660" y="0"/>
                  </a:moveTo>
                  <a:lnTo>
                    <a:pt x="0" y="200660"/>
                  </a:lnTo>
                  <a:lnTo>
                    <a:pt x="100330" y="200660"/>
                  </a:lnTo>
                  <a:lnTo>
                    <a:pt x="100330" y="4665980"/>
                  </a:lnTo>
                  <a:lnTo>
                    <a:pt x="300990" y="4665980"/>
                  </a:lnTo>
                  <a:lnTo>
                    <a:pt x="300990" y="200660"/>
                  </a:lnTo>
                  <a:lnTo>
                    <a:pt x="401320" y="200660"/>
                  </a:lnTo>
                  <a:lnTo>
                    <a:pt x="20066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435350" y="2747006"/>
              <a:ext cx="401320" cy="4665980"/>
            </a:xfrm>
            <a:custGeom>
              <a:avLst/>
              <a:gdLst/>
              <a:ahLst/>
              <a:cxnLst/>
              <a:rect l="l" t="t" r="r" b="b"/>
              <a:pathLst>
                <a:path w="401320" h="4665980">
                  <a:moveTo>
                    <a:pt x="0" y="200660"/>
                  </a:moveTo>
                  <a:lnTo>
                    <a:pt x="100330" y="200660"/>
                  </a:lnTo>
                  <a:lnTo>
                    <a:pt x="100330" y="4665980"/>
                  </a:lnTo>
                  <a:lnTo>
                    <a:pt x="300990" y="4665980"/>
                  </a:lnTo>
                  <a:lnTo>
                    <a:pt x="300990" y="200660"/>
                  </a:lnTo>
                  <a:lnTo>
                    <a:pt x="401320" y="200660"/>
                  </a:lnTo>
                  <a:lnTo>
                    <a:pt x="200660" y="0"/>
                  </a:lnTo>
                  <a:lnTo>
                    <a:pt x="0" y="200660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27800" y="3110589"/>
            <a:ext cx="218008" cy="13311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733"/>
              </a:lnSpc>
            </a:pPr>
            <a:r>
              <a:rPr sz="1500" b="1" spc="-11" dirty="0">
                <a:solidFill>
                  <a:srgbClr val="585858"/>
                </a:solidFill>
                <a:latin typeface="Arial"/>
                <a:cs typeface="Arial"/>
              </a:rPr>
              <a:t>Agglomerative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46252" y="3204210"/>
            <a:ext cx="218008" cy="73485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9525">
              <a:lnSpc>
                <a:spcPts val="1733"/>
              </a:lnSpc>
            </a:pPr>
            <a:r>
              <a:rPr sz="1500" b="1" spc="-4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500" b="1" spc="-26" dirty="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500" b="1" spc="4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500" b="1" spc="-26" dirty="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EA62BAD-9A0C-DFC1-03AC-3932465A75C4}"/>
                  </a:ext>
                </a:extLst>
              </p14:cNvPr>
              <p14:cNvContentPartPr/>
              <p14:nvPr/>
            </p14:nvContentPartPr>
            <p14:xfrm>
              <a:off x="1160930" y="2374428"/>
              <a:ext cx="136800" cy="2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EA62BAD-9A0C-DFC1-03AC-3932465A75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51930" y="2365788"/>
                <a:ext cx="1544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084737-17C2-5DE2-9AB0-785628581DBB}"/>
                  </a:ext>
                </a:extLst>
              </p14:cNvPr>
              <p14:cNvContentPartPr/>
              <p14:nvPr/>
            </p14:nvContentPartPr>
            <p14:xfrm>
              <a:off x="4165118" y="5027416"/>
              <a:ext cx="1800" cy="1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084737-17C2-5DE2-9AB0-785628581DB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56478" y="5018776"/>
                <a:ext cx="19440" cy="2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5405" y="118353"/>
            <a:ext cx="8570594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Hierarchical</a:t>
            </a:r>
            <a:r>
              <a:rPr spc="-45" dirty="0"/>
              <a:t> </a:t>
            </a:r>
            <a:r>
              <a:rPr spc="-4" dirty="0"/>
              <a:t>Clustering:</a:t>
            </a:r>
            <a:r>
              <a:rPr spc="-41" dirty="0"/>
              <a:t> </a:t>
            </a:r>
            <a:r>
              <a:rPr spc="-4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20465" y="622935"/>
            <a:ext cx="8471535" cy="4219575"/>
            <a:chOff x="4960620" y="830580"/>
            <a:chExt cx="11295380" cy="562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0620" y="830580"/>
              <a:ext cx="6449059" cy="253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18079" y="5910579"/>
              <a:ext cx="1137920" cy="398780"/>
            </a:xfrm>
            <a:custGeom>
              <a:avLst/>
              <a:gdLst/>
              <a:ahLst/>
              <a:cxnLst/>
              <a:rect l="l" t="t" r="r" b="b"/>
              <a:pathLst>
                <a:path w="1137919" h="398779">
                  <a:moveTo>
                    <a:pt x="1137907" y="0"/>
                  </a:moveTo>
                  <a:lnTo>
                    <a:pt x="0" y="0"/>
                  </a:lnTo>
                  <a:lnTo>
                    <a:pt x="0" y="398780"/>
                  </a:lnTo>
                  <a:lnTo>
                    <a:pt x="1137907" y="398780"/>
                  </a:lnTo>
                  <a:lnTo>
                    <a:pt x="11379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1721" y="5872479"/>
              <a:ext cx="637538" cy="5841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196591" y="996314"/>
            <a:ext cx="6236969" cy="260167"/>
          </a:xfrm>
          <a:prstGeom prst="rect">
            <a:avLst/>
          </a:prstGeom>
          <a:ln w="19050">
            <a:solidFill>
              <a:srgbClr val="EC7C30"/>
            </a:solidFill>
          </a:ln>
        </p:spPr>
        <p:txBody>
          <a:bodyPr vert="horz" wrap="square" lIns="0" tIns="29051" rIns="0" bIns="0" rtlCol="0">
            <a:spAutoFit/>
          </a:bodyPr>
          <a:lstStyle/>
          <a:p>
            <a:pPr marL="383857">
              <a:spcBef>
                <a:spcPts val="229"/>
              </a:spcBef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hierarchical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clustering</a:t>
            </a:r>
            <a:r>
              <a:rPr sz="1500" spc="-1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distances</a:t>
            </a:r>
            <a:r>
              <a:rPr sz="1500" spc="-2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between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cities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500" spc="1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kilometers</a:t>
            </a:r>
            <a:endParaRPr sz="15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38560" y="4440078"/>
            <a:ext cx="853440" cy="251511"/>
          </a:xfrm>
          <a:prstGeom prst="rect">
            <a:avLst/>
          </a:prstGeom>
        </p:spPr>
        <p:txBody>
          <a:bodyPr vert="horz" wrap="square" lIns="0" tIns="20479" rIns="0" bIns="0" rtlCol="0">
            <a:spAutoFit/>
          </a:bodyPr>
          <a:lstStyle/>
          <a:p>
            <a:pPr marL="67628">
              <a:spcBef>
                <a:spcPts val="161"/>
              </a:spcBef>
            </a:pPr>
            <a:r>
              <a:rPr sz="1500" spc="-8" dirty="0">
                <a:solidFill>
                  <a:srgbClr val="EC7C30"/>
                </a:solidFill>
                <a:latin typeface="Arial MT"/>
                <a:cs typeface="Arial MT"/>
              </a:rPr>
              <a:t>MI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31754" y="4423410"/>
            <a:ext cx="1003935" cy="438150"/>
            <a:chOff x="13642339" y="5897880"/>
            <a:chExt cx="1338580" cy="584200"/>
          </a:xfrm>
        </p:grpSpPr>
        <p:sp>
          <p:nvSpPr>
            <p:cNvPr id="10" name="object 10"/>
            <p:cNvSpPr/>
            <p:nvPr/>
          </p:nvSpPr>
          <p:spPr>
            <a:xfrm>
              <a:off x="13728699" y="5935980"/>
              <a:ext cx="1252220" cy="398780"/>
            </a:xfrm>
            <a:custGeom>
              <a:avLst/>
              <a:gdLst/>
              <a:ahLst/>
              <a:cxnLst/>
              <a:rect l="l" t="t" r="r" b="b"/>
              <a:pathLst>
                <a:path w="1252219" h="398779">
                  <a:moveTo>
                    <a:pt x="1252219" y="0"/>
                  </a:moveTo>
                  <a:lnTo>
                    <a:pt x="0" y="0"/>
                  </a:lnTo>
                  <a:lnTo>
                    <a:pt x="0" y="398780"/>
                  </a:lnTo>
                  <a:lnTo>
                    <a:pt x="1252219" y="398780"/>
                  </a:lnTo>
                  <a:lnTo>
                    <a:pt x="12522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42339" y="5897880"/>
              <a:ext cx="706119" cy="5841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287000" y="4440078"/>
            <a:ext cx="948690" cy="270747"/>
          </a:xfrm>
          <a:prstGeom prst="rect">
            <a:avLst/>
          </a:prstGeom>
        </p:spPr>
        <p:txBody>
          <a:bodyPr vert="horz" wrap="square" lIns="0" tIns="39529" rIns="0" bIns="0" rtlCol="0">
            <a:spAutoFit/>
          </a:bodyPr>
          <a:lstStyle/>
          <a:p>
            <a:pPr marL="78581">
              <a:spcBef>
                <a:spcPts val="311"/>
              </a:spcBef>
            </a:pPr>
            <a:r>
              <a:rPr sz="1500" spc="-19" dirty="0">
                <a:solidFill>
                  <a:srgbClr val="EC7C30"/>
                </a:solidFill>
                <a:latin typeface="Arial MT"/>
                <a:cs typeface="Arial MT"/>
              </a:rPr>
              <a:t>TO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898130" y="4101941"/>
            <a:ext cx="3609975" cy="898684"/>
            <a:chOff x="10530840" y="5469254"/>
            <a:chExt cx="4813300" cy="1198245"/>
          </a:xfrm>
        </p:grpSpPr>
        <p:sp>
          <p:nvSpPr>
            <p:cNvPr id="14" name="object 14"/>
            <p:cNvSpPr/>
            <p:nvPr/>
          </p:nvSpPr>
          <p:spPr>
            <a:xfrm>
              <a:off x="13903959" y="5478779"/>
              <a:ext cx="0" cy="440055"/>
            </a:xfrm>
            <a:custGeom>
              <a:avLst/>
              <a:gdLst/>
              <a:ahLst/>
              <a:cxnLst/>
              <a:rect l="l" t="t" r="r" b="b"/>
              <a:pathLst>
                <a:path h="440054">
                  <a:moveTo>
                    <a:pt x="0" y="0"/>
                  </a:moveTo>
                  <a:lnTo>
                    <a:pt x="0" y="43992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33979" y="5478779"/>
              <a:ext cx="0" cy="440055"/>
            </a:xfrm>
            <a:custGeom>
              <a:avLst/>
              <a:gdLst/>
              <a:ahLst/>
              <a:cxnLst/>
              <a:rect l="l" t="t" r="r" b="b"/>
              <a:pathLst>
                <a:path h="440054">
                  <a:moveTo>
                    <a:pt x="0" y="0"/>
                  </a:moveTo>
                  <a:lnTo>
                    <a:pt x="0" y="43992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03959" y="5478779"/>
              <a:ext cx="1430655" cy="0"/>
            </a:xfrm>
            <a:custGeom>
              <a:avLst/>
              <a:gdLst/>
              <a:ahLst/>
              <a:cxnLst/>
              <a:rect l="l" t="t" r="r" b="b"/>
              <a:pathLst>
                <a:path w="1430655">
                  <a:moveTo>
                    <a:pt x="0" y="0"/>
                  </a:moveTo>
                  <a:lnTo>
                    <a:pt x="143055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66400" y="5814059"/>
              <a:ext cx="1554480" cy="853440"/>
            </a:xfrm>
            <a:custGeom>
              <a:avLst/>
              <a:gdLst/>
              <a:ahLst/>
              <a:cxnLst/>
              <a:rect l="l" t="t" r="r" b="b"/>
              <a:pathLst>
                <a:path w="1554479" h="853440">
                  <a:moveTo>
                    <a:pt x="1554479" y="0"/>
                  </a:moveTo>
                  <a:lnTo>
                    <a:pt x="0" y="0"/>
                  </a:lnTo>
                  <a:lnTo>
                    <a:pt x="0" y="853439"/>
                  </a:lnTo>
                  <a:lnTo>
                    <a:pt x="1554479" y="853439"/>
                  </a:lnTo>
                  <a:lnTo>
                    <a:pt x="15544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30840" y="5798820"/>
              <a:ext cx="502919" cy="41401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993709" y="4419884"/>
            <a:ext cx="186690" cy="259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8"/>
              </a:lnSpc>
            </a:pPr>
            <a:r>
              <a:rPr sz="1050" dirty="0">
                <a:solidFill>
                  <a:srgbClr val="EC7C30"/>
                </a:solidFill>
                <a:latin typeface="Calibri"/>
                <a:cs typeface="Calibri"/>
              </a:rPr>
              <a:t>RM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242810" y="4341495"/>
            <a:ext cx="977265" cy="438150"/>
            <a:chOff x="9657080" y="5788660"/>
            <a:chExt cx="1303020" cy="584200"/>
          </a:xfrm>
        </p:grpSpPr>
        <p:sp>
          <p:nvSpPr>
            <p:cNvPr id="21" name="object 21"/>
            <p:cNvSpPr/>
            <p:nvPr/>
          </p:nvSpPr>
          <p:spPr>
            <a:xfrm>
              <a:off x="9743439" y="5826759"/>
              <a:ext cx="1216660" cy="398780"/>
            </a:xfrm>
            <a:custGeom>
              <a:avLst/>
              <a:gdLst/>
              <a:ahLst/>
              <a:cxnLst/>
              <a:rect l="l" t="t" r="r" b="b"/>
              <a:pathLst>
                <a:path w="1216659" h="398779">
                  <a:moveTo>
                    <a:pt x="1216659" y="0"/>
                  </a:moveTo>
                  <a:lnTo>
                    <a:pt x="0" y="0"/>
                  </a:lnTo>
                  <a:lnTo>
                    <a:pt x="0" y="398780"/>
                  </a:lnTo>
                  <a:lnTo>
                    <a:pt x="1216659" y="398780"/>
                  </a:lnTo>
                  <a:lnTo>
                    <a:pt x="1216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080" y="5788660"/>
              <a:ext cx="708659" cy="58419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307580" y="4376737"/>
            <a:ext cx="617220" cy="252473"/>
          </a:xfrm>
          <a:prstGeom prst="rect">
            <a:avLst/>
          </a:prstGeom>
        </p:spPr>
        <p:txBody>
          <a:bodyPr vert="horz" wrap="square" lIns="0" tIns="21431" rIns="0" bIns="0" rtlCol="0">
            <a:spAutoFit/>
          </a:bodyPr>
          <a:lstStyle/>
          <a:p>
            <a:pPr marL="68104">
              <a:spcBef>
                <a:spcPts val="169"/>
              </a:spcBef>
            </a:pPr>
            <a:r>
              <a:rPr sz="1500" spc="-4" dirty="0">
                <a:solidFill>
                  <a:srgbClr val="EC7C30"/>
                </a:solidFill>
                <a:latin typeface="Arial MT"/>
                <a:cs typeface="Arial MT"/>
              </a:rPr>
              <a:t>NA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54090" y="4100037"/>
            <a:ext cx="2491740" cy="692944"/>
            <a:chOff x="8072120" y="5466715"/>
            <a:chExt cx="3322320" cy="923925"/>
          </a:xfrm>
        </p:grpSpPr>
        <p:sp>
          <p:nvSpPr>
            <p:cNvPr id="25" name="object 25"/>
            <p:cNvSpPr/>
            <p:nvPr/>
          </p:nvSpPr>
          <p:spPr>
            <a:xfrm>
              <a:off x="9954260" y="5476240"/>
              <a:ext cx="0" cy="440055"/>
            </a:xfrm>
            <a:custGeom>
              <a:avLst/>
              <a:gdLst/>
              <a:ahLst/>
              <a:cxnLst/>
              <a:rect l="l" t="t" r="r" b="b"/>
              <a:pathLst>
                <a:path h="440054">
                  <a:moveTo>
                    <a:pt x="0" y="0"/>
                  </a:moveTo>
                  <a:lnTo>
                    <a:pt x="0" y="43992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1384279" y="5476240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954260" y="5476240"/>
              <a:ext cx="1430655" cy="0"/>
            </a:xfrm>
            <a:custGeom>
              <a:avLst/>
              <a:gdLst/>
              <a:ahLst/>
              <a:cxnLst/>
              <a:rect l="l" t="t" r="r" b="b"/>
              <a:pathLst>
                <a:path w="1430654">
                  <a:moveTo>
                    <a:pt x="0" y="0"/>
                  </a:moveTo>
                  <a:lnTo>
                    <a:pt x="143055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158480" y="5844540"/>
              <a:ext cx="1216660" cy="401320"/>
            </a:xfrm>
            <a:custGeom>
              <a:avLst/>
              <a:gdLst/>
              <a:ahLst/>
              <a:cxnLst/>
              <a:rect l="l" t="t" r="r" b="b"/>
              <a:pathLst>
                <a:path w="1216659" h="401320">
                  <a:moveTo>
                    <a:pt x="1216659" y="0"/>
                  </a:moveTo>
                  <a:lnTo>
                    <a:pt x="0" y="0"/>
                  </a:lnTo>
                  <a:lnTo>
                    <a:pt x="0" y="401319"/>
                  </a:lnTo>
                  <a:lnTo>
                    <a:pt x="1216659" y="401319"/>
                  </a:lnTo>
                  <a:lnTo>
                    <a:pt x="1216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72120" y="5806440"/>
              <a:ext cx="690879" cy="58419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178144" y="4402855"/>
            <a:ext cx="26670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26" dirty="0">
                <a:solidFill>
                  <a:srgbClr val="EC7C30"/>
                </a:solidFill>
                <a:latin typeface="Arial MT"/>
                <a:cs typeface="Arial MT"/>
              </a:rPr>
              <a:t>BA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216492" y="3427572"/>
            <a:ext cx="3689509" cy="1407319"/>
            <a:chOff x="8288655" y="4570095"/>
            <a:chExt cx="4919345" cy="1876425"/>
          </a:xfrm>
        </p:grpSpPr>
        <p:sp>
          <p:nvSpPr>
            <p:cNvPr id="32" name="object 32"/>
            <p:cNvSpPr/>
            <p:nvPr/>
          </p:nvSpPr>
          <p:spPr>
            <a:xfrm>
              <a:off x="8333740" y="4579620"/>
              <a:ext cx="0" cy="1354455"/>
            </a:xfrm>
            <a:custGeom>
              <a:avLst/>
              <a:gdLst/>
              <a:ahLst/>
              <a:cxnLst/>
              <a:rect l="l" t="t" r="r" b="b"/>
              <a:pathLst>
                <a:path h="1354454">
                  <a:moveTo>
                    <a:pt x="0" y="0"/>
                  </a:moveTo>
                  <a:lnTo>
                    <a:pt x="0" y="135395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0665460" y="4579620"/>
              <a:ext cx="0" cy="895350"/>
            </a:xfrm>
            <a:custGeom>
              <a:avLst/>
              <a:gdLst/>
              <a:ahLst/>
              <a:cxnLst/>
              <a:rect l="l" t="t" r="r" b="b"/>
              <a:pathLst>
                <a:path h="895350">
                  <a:moveTo>
                    <a:pt x="0" y="0"/>
                  </a:moveTo>
                  <a:lnTo>
                    <a:pt x="0" y="89524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298180" y="4582160"/>
              <a:ext cx="2366645" cy="0"/>
            </a:xfrm>
            <a:custGeom>
              <a:avLst/>
              <a:gdLst/>
              <a:ahLst/>
              <a:cxnLst/>
              <a:rect l="l" t="t" r="r" b="b"/>
              <a:pathLst>
                <a:path w="2366645">
                  <a:moveTo>
                    <a:pt x="0" y="0"/>
                  </a:moveTo>
                  <a:lnTo>
                    <a:pt x="2366098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2567920" y="5897880"/>
              <a:ext cx="640080" cy="401320"/>
            </a:xfrm>
            <a:custGeom>
              <a:avLst/>
              <a:gdLst/>
              <a:ahLst/>
              <a:cxnLst/>
              <a:rect l="l" t="t" r="r" b="b"/>
              <a:pathLst>
                <a:path w="640080" h="401320">
                  <a:moveTo>
                    <a:pt x="640079" y="0"/>
                  </a:moveTo>
                  <a:lnTo>
                    <a:pt x="0" y="0"/>
                  </a:lnTo>
                  <a:lnTo>
                    <a:pt x="0" y="401320"/>
                  </a:lnTo>
                  <a:lnTo>
                    <a:pt x="640079" y="401320"/>
                  </a:lnTo>
                  <a:lnTo>
                    <a:pt x="640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81560" y="5862320"/>
              <a:ext cx="581659" cy="58419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425939" y="4440078"/>
            <a:ext cx="480060" cy="243817"/>
          </a:xfrm>
          <a:prstGeom prst="rect">
            <a:avLst/>
          </a:prstGeom>
        </p:spPr>
        <p:txBody>
          <a:bodyPr vert="horz" wrap="square" lIns="0" tIns="12859" rIns="0" bIns="0" rtlCol="0">
            <a:spAutoFit/>
          </a:bodyPr>
          <a:lstStyle/>
          <a:p>
            <a:pPr marL="69056">
              <a:spcBef>
                <a:spcPts val="101"/>
              </a:spcBef>
            </a:pPr>
            <a:r>
              <a:rPr sz="1500" spc="-4" dirty="0">
                <a:solidFill>
                  <a:srgbClr val="EC7C30"/>
                </a:solidFill>
                <a:latin typeface="Arial MT"/>
                <a:cs typeface="Arial MT"/>
              </a:rPr>
              <a:t>FI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2919" y="1821179"/>
            <a:ext cx="10517505" cy="4290060"/>
            <a:chOff x="670559" y="2428239"/>
            <a:chExt cx="14023340" cy="5720080"/>
          </a:xfrm>
        </p:grpSpPr>
        <p:sp>
          <p:nvSpPr>
            <p:cNvPr id="39" name="object 39"/>
            <p:cNvSpPr/>
            <p:nvPr/>
          </p:nvSpPr>
          <p:spPr>
            <a:xfrm>
              <a:off x="12740640" y="4561839"/>
              <a:ext cx="0" cy="1354455"/>
            </a:xfrm>
            <a:custGeom>
              <a:avLst/>
              <a:gdLst/>
              <a:ahLst/>
              <a:cxnLst/>
              <a:rect l="l" t="t" r="r" b="b"/>
              <a:pathLst>
                <a:path h="1354454">
                  <a:moveTo>
                    <a:pt x="0" y="0"/>
                  </a:moveTo>
                  <a:lnTo>
                    <a:pt x="0" y="135395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4683741" y="4561839"/>
              <a:ext cx="0" cy="895350"/>
            </a:xfrm>
            <a:custGeom>
              <a:avLst/>
              <a:gdLst/>
              <a:ahLst/>
              <a:cxnLst/>
              <a:rect l="l" t="t" r="r" b="b"/>
              <a:pathLst>
                <a:path h="895350">
                  <a:moveTo>
                    <a:pt x="0" y="0"/>
                  </a:moveTo>
                  <a:lnTo>
                    <a:pt x="0" y="89524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2740640" y="4564379"/>
              <a:ext cx="1943735" cy="0"/>
            </a:xfrm>
            <a:custGeom>
              <a:avLst/>
              <a:gdLst/>
              <a:ahLst/>
              <a:cxnLst/>
              <a:rect l="l" t="t" r="r" b="b"/>
              <a:pathLst>
                <a:path w="1943734">
                  <a:moveTo>
                    <a:pt x="0" y="0"/>
                  </a:moveTo>
                  <a:lnTo>
                    <a:pt x="194350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2" name="object 42"/>
            <p:cNvSpPr/>
            <p:nvPr/>
          </p:nvSpPr>
          <p:spPr>
            <a:xfrm>
              <a:off x="9481819" y="3045459"/>
              <a:ext cx="0" cy="1536065"/>
            </a:xfrm>
            <a:custGeom>
              <a:avLst/>
              <a:gdLst/>
              <a:ahLst/>
              <a:cxnLst/>
              <a:rect l="l" t="t" r="r" b="b"/>
              <a:pathLst>
                <a:path h="1536064">
                  <a:moveTo>
                    <a:pt x="0" y="0"/>
                  </a:moveTo>
                  <a:lnTo>
                    <a:pt x="0" y="153598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3" name="object 43"/>
            <p:cNvSpPr/>
            <p:nvPr/>
          </p:nvSpPr>
          <p:spPr>
            <a:xfrm>
              <a:off x="13703299" y="3045459"/>
              <a:ext cx="0" cy="1527175"/>
            </a:xfrm>
            <a:custGeom>
              <a:avLst/>
              <a:gdLst/>
              <a:ahLst/>
              <a:cxnLst/>
              <a:rect l="l" t="t" r="r" b="b"/>
              <a:pathLst>
                <a:path h="1527175">
                  <a:moveTo>
                    <a:pt x="0" y="0"/>
                  </a:moveTo>
                  <a:lnTo>
                    <a:pt x="0" y="1526819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9481819" y="3045459"/>
              <a:ext cx="4248785" cy="0"/>
            </a:xfrm>
            <a:custGeom>
              <a:avLst/>
              <a:gdLst/>
              <a:ahLst/>
              <a:cxnLst/>
              <a:rect l="l" t="t" r="r" b="b"/>
              <a:pathLst>
                <a:path w="4248784">
                  <a:moveTo>
                    <a:pt x="0" y="0"/>
                  </a:moveTo>
                  <a:lnTo>
                    <a:pt x="4248175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1605259" y="2606039"/>
              <a:ext cx="0" cy="440055"/>
            </a:xfrm>
            <a:custGeom>
              <a:avLst/>
              <a:gdLst/>
              <a:ahLst/>
              <a:cxnLst/>
              <a:rect l="l" t="t" r="r" b="b"/>
              <a:pathLst>
                <a:path h="440055">
                  <a:moveTo>
                    <a:pt x="0" y="0"/>
                  </a:moveTo>
                  <a:lnTo>
                    <a:pt x="0" y="43992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559" y="2428239"/>
              <a:ext cx="6464299" cy="572007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0339" y="2768600"/>
              <a:ext cx="693419" cy="6400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80540" y="3172459"/>
              <a:ext cx="759459" cy="6400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6120" y="3985260"/>
              <a:ext cx="637539" cy="6400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40659" y="5468620"/>
              <a:ext cx="769619" cy="64007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219630" y="4162911"/>
            <a:ext cx="29337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4" dirty="0">
                <a:solidFill>
                  <a:srgbClr val="E7E6E6"/>
                </a:solidFill>
                <a:latin typeface="Arial"/>
                <a:cs typeface="Arial"/>
              </a:rPr>
              <a:t>NA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37261" y="3385185"/>
            <a:ext cx="603884" cy="480059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1102166" y="2063256"/>
            <a:ext cx="1684973" cy="164660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112996">
              <a:spcBef>
                <a:spcPts val="660"/>
              </a:spcBef>
            </a:pPr>
            <a:r>
              <a:rPr sz="1500" b="1" spc="-8" dirty="0">
                <a:solidFill>
                  <a:srgbClr val="E7E6E6"/>
                </a:solidFill>
                <a:latin typeface="Arial"/>
                <a:cs typeface="Arial"/>
              </a:rPr>
              <a:t>MI</a:t>
            </a:r>
            <a:endParaRPr sz="1500">
              <a:latin typeface="Arial"/>
              <a:cs typeface="Arial"/>
            </a:endParaRPr>
          </a:p>
          <a:p>
            <a:pPr marL="407670">
              <a:spcBef>
                <a:spcPts val="585"/>
              </a:spcBef>
            </a:pPr>
            <a:r>
              <a:rPr sz="1500" b="1" spc="-34" dirty="0">
                <a:solidFill>
                  <a:srgbClr val="E7E6E6"/>
                </a:solidFill>
                <a:latin typeface="Arial"/>
                <a:cs typeface="Arial"/>
              </a:rPr>
              <a:t>TO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 marR="3810" algn="r">
              <a:spcBef>
                <a:spcPts val="1106"/>
              </a:spcBef>
            </a:pPr>
            <a:r>
              <a:rPr sz="1500" b="1" spc="-4" dirty="0">
                <a:solidFill>
                  <a:srgbClr val="E7E6E6"/>
                </a:solidFill>
                <a:latin typeface="Arial"/>
                <a:cs typeface="Arial"/>
              </a:rPr>
              <a:t>FI</a:t>
            </a:r>
            <a:endParaRPr sz="1500">
              <a:latin typeface="Arial"/>
              <a:cs typeface="Arial"/>
            </a:endParaRPr>
          </a:p>
          <a:p>
            <a:pPr marL="9525">
              <a:spcBef>
                <a:spcPts val="1328"/>
              </a:spcBef>
            </a:pPr>
            <a:r>
              <a:rPr sz="1500" b="1" spc="-4" dirty="0">
                <a:solidFill>
                  <a:srgbClr val="E7E6E6"/>
                </a:solidFill>
                <a:latin typeface="Arial"/>
                <a:cs typeface="Arial"/>
              </a:rPr>
              <a:t>RM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65221" y="4088131"/>
            <a:ext cx="573404" cy="480059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3831028" y="4148990"/>
            <a:ext cx="285750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b="1" spc="-34" dirty="0">
                <a:solidFill>
                  <a:srgbClr val="E7E6E6"/>
                </a:solidFill>
                <a:latin typeface="Arial"/>
                <a:cs typeface="Arial"/>
              </a:rPr>
              <a:t>BA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267700" y="4364356"/>
            <a:ext cx="561975" cy="438149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8391492" y="4412194"/>
            <a:ext cx="314801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4" dirty="0">
                <a:solidFill>
                  <a:srgbClr val="EC7C30"/>
                </a:solidFill>
                <a:latin typeface="Arial MT"/>
                <a:cs typeface="Arial MT"/>
              </a:rPr>
              <a:t>RM</a:t>
            </a:r>
            <a:endParaRPr sz="150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D0DA4C5-DE11-1FEB-5370-38F749758D22}"/>
                  </a:ext>
                </a:extLst>
              </p14:cNvPr>
              <p14:cNvContentPartPr/>
              <p14:nvPr/>
            </p14:nvContentPartPr>
            <p14:xfrm>
              <a:off x="1171080" y="2705760"/>
              <a:ext cx="3350520" cy="1829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D0DA4C5-DE11-1FEB-5370-38F749758D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1720" y="2696400"/>
                <a:ext cx="3369240" cy="184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0039" y="118353"/>
            <a:ext cx="7954296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Hierarchical</a:t>
            </a:r>
            <a:r>
              <a:rPr spc="-38" dirty="0"/>
              <a:t> </a:t>
            </a:r>
            <a:r>
              <a:rPr spc="-4" dirty="0"/>
              <a:t>Clustering:</a:t>
            </a:r>
            <a:r>
              <a:rPr spc="-38" dirty="0"/>
              <a:t> </a:t>
            </a:r>
            <a:r>
              <a:rPr spc="-4" dirty="0"/>
              <a:t>Step</a:t>
            </a:r>
            <a:r>
              <a:rPr spc="-11" dirty="0"/>
              <a:t> </a:t>
            </a:r>
            <a:r>
              <a:rPr dirty="0"/>
              <a:t>1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0466" y="622936"/>
            <a:ext cx="4836794" cy="19049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35752" y="1986879"/>
          <a:ext cx="5707855" cy="2929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8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0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5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48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840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86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624"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877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255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412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996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625"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624"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877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754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138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05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624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255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754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219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869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EC7C3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624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412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219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EC7C3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624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996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138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869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3952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EC7C3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556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EC7C3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EC7C30"/>
                      </a:solidFill>
                      <a:prstDash val="solid"/>
                    </a:lnL>
                    <a:lnR w="38100">
                      <a:solidFill>
                        <a:srgbClr val="EC7C30"/>
                      </a:solidFill>
                      <a:prstDash val="solid"/>
                    </a:lnR>
                    <a:lnB w="28575">
                      <a:solidFill>
                        <a:srgbClr val="EC7C3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690206" y="3187513"/>
            <a:ext cx="575310" cy="398621"/>
          </a:xfrm>
          <a:custGeom>
            <a:avLst/>
            <a:gdLst/>
            <a:ahLst/>
            <a:cxnLst/>
            <a:rect l="l" t="t" r="r" b="b"/>
            <a:pathLst>
              <a:path w="767079" h="531495">
                <a:moveTo>
                  <a:pt x="766597" y="0"/>
                </a:moveTo>
                <a:lnTo>
                  <a:pt x="0" y="0"/>
                </a:lnTo>
                <a:lnTo>
                  <a:pt x="0" y="531495"/>
                </a:lnTo>
                <a:lnTo>
                  <a:pt x="766597" y="531495"/>
                </a:lnTo>
                <a:lnTo>
                  <a:pt x="766597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965362" y="4383386"/>
            <a:ext cx="575310" cy="398621"/>
          </a:xfrm>
          <a:custGeom>
            <a:avLst/>
            <a:gdLst/>
            <a:ahLst/>
            <a:cxnLst/>
            <a:rect l="l" t="t" r="r" b="b"/>
            <a:pathLst>
              <a:path w="767079" h="531495">
                <a:moveTo>
                  <a:pt x="766597" y="0"/>
                </a:moveTo>
                <a:lnTo>
                  <a:pt x="0" y="0"/>
                </a:lnTo>
                <a:lnTo>
                  <a:pt x="0" y="531494"/>
                </a:lnTo>
                <a:lnTo>
                  <a:pt x="766597" y="531494"/>
                </a:lnTo>
                <a:lnTo>
                  <a:pt x="766597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4763804" y="5140085"/>
            <a:ext cx="1331595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4" dirty="0">
                <a:solidFill>
                  <a:srgbClr val="EC7C30"/>
                </a:solidFill>
                <a:latin typeface="Arial MT"/>
                <a:cs typeface="Arial MT"/>
              </a:rPr>
              <a:t>Distance</a:t>
            </a:r>
            <a:r>
              <a:rPr sz="1500" spc="-41" dirty="0">
                <a:solidFill>
                  <a:srgbClr val="EC7C30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EC7C30"/>
                </a:solidFill>
                <a:latin typeface="Arial MT"/>
                <a:cs typeface="Arial MT"/>
              </a:rPr>
              <a:t>Matrix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3094" y="3215640"/>
            <a:ext cx="497205" cy="302895"/>
          </a:xfrm>
          <a:custGeom>
            <a:avLst/>
            <a:gdLst/>
            <a:ahLst/>
            <a:cxnLst/>
            <a:rect l="l" t="t" r="r" b="b"/>
            <a:pathLst>
              <a:path w="662940" h="403860">
                <a:moveTo>
                  <a:pt x="331470" y="0"/>
                </a:moveTo>
                <a:lnTo>
                  <a:pt x="271886" y="3253"/>
                </a:lnTo>
                <a:lnTo>
                  <a:pt x="215807" y="12633"/>
                </a:lnTo>
                <a:lnTo>
                  <a:pt x="164168" y="27570"/>
                </a:lnTo>
                <a:lnTo>
                  <a:pt x="117906" y="47492"/>
                </a:lnTo>
                <a:lnTo>
                  <a:pt x="77956" y="71830"/>
                </a:lnTo>
                <a:lnTo>
                  <a:pt x="45254" y="100013"/>
                </a:lnTo>
                <a:lnTo>
                  <a:pt x="20737" y="131471"/>
                </a:lnTo>
                <a:lnTo>
                  <a:pt x="0" y="201929"/>
                </a:lnTo>
                <a:lnTo>
                  <a:pt x="5340" y="238226"/>
                </a:lnTo>
                <a:lnTo>
                  <a:pt x="45254" y="303846"/>
                </a:lnTo>
                <a:lnTo>
                  <a:pt x="77956" y="332029"/>
                </a:lnTo>
                <a:lnTo>
                  <a:pt x="117906" y="356367"/>
                </a:lnTo>
                <a:lnTo>
                  <a:pt x="164168" y="376289"/>
                </a:lnTo>
                <a:lnTo>
                  <a:pt x="215807" y="391226"/>
                </a:lnTo>
                <a:lnTo>
                  <a:pt x="271886" y="400606"/>
                </a:lnTo>
                <a:lnTo>
                  <a:pt x="331470" y="403859"/>
                </a:lnTo>
                <a:lnTo>
                  <a:pt x="391053" y="400606"/>
                </a:lnTo>
                <a:lnTo>
                  <a:pt x="447132" y="391226"/>
                </a:lnTo>
                <a:lnTo>
                  <a:pt x="498771" y="376289"/>
                </a:lnTo>
                <a:lnTo>
                  <a:pt x="545033" y="356367"/>
                </a:lnTo>
                <a:lnTo>
                  <a:pt x="584983" y="332029"/>
                </a:lnTo>
                <a:lnTo>
                  <a:pt x="617685" y="303846"/>
                </a:lnTo>
                <a:lnTo>
                  <a:pt x="642202" y="272388"/>
                </a:lnTo>
                <a:lnTo>
                  <a:pt x="662940" y="201929"/>
                </a:lnTo>
                <a:lnTo>
                  <a:pt x="657599" y="165633"/>
                </a:lnTo>
                <a:lnTo>
                  <a:pt x="617685" y="100013"/>
                </a:lnTo>
                <a:lnTo>
                  <a:pt x="584983" y="71830"/>
                </a:lnTo>
                <a:lnTo>
                  <a:pt x="545033" y="47492"/>
                </a:lnTo>
                <a:lnTo>
                  <a:pt x="498771" y="27570"/>
                </a:lnTo>
                <a:lnTo>
                  <a:pt x="447132" y="12633"/>
                </a:lnTo>
                <a:lnTo>
                  <a:pt x="391053" y="3253"/>
                </a:lnTo>
                <a:lnTo>
                  <a:pt x="331470" y="0"/>
                </a:lnTo>
                <a:close/>
              </a:path>
            </a:pathLst>
          </a:custGeom>
          <a:solidFill>
            <a:srgbClr val="EC7C3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9" name="object 9"/>
          <p:cNvGrpSpPr/>
          <p:nvPr/>
        </p:nvGrpSpPr>
        <p:grpSpPr>
          <a:xfrm>
            <a:off x="6421517" y="3271842"/>
            <a:ext cx="3649504" cy="247650"/>
            <a:chOff x="8562022" y="4362456"/>
            <a:chExt cx="4866005" cy="330200"/>
          </a:xfrm>
        </p:grpSpPr>
        <p:sp>
          <p:nvSpPr>
            <p:cNvPr id="10" name="object 10"/>
            <p:cNvSpPr/>
            <p:nvPr/>
          </p:nvSpPr>
          <p:spPr>
            <a:xfrm>
              <a:off x="8576309" y="4517389"/>
              <a:ext cx="1023619" cy="0"/>
            </a:xfrm>
            <a:custGeom>
              <a:avLst/>
              <a:gdLst/>
              <a:ahLst/>
              <a:cxnLst/>
              <a:rect l="l" t="t" r="r" b="b"/>
              <a:pathLst>
                <a:path w="1023620">
                  <a:moveTo>
                    <a:pt x="0" y="0"/>
                  </a:moveTo>
                  <a:lnTo>
                    <a:pt x="1023454" y="0"/>
                  </a:lnTo>
                </a:path>
              </a:pathLst>
            </a:custGeom>
            <a:ln w="285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585474" y="447452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671049" y="4362456"/>
              <a:ext cx="3756660" cy="330200"/>
            </a:xfrm>
            <a:custGeom>
              <a:avLst/>
              <a:gdLst/>
              <a:ahLst/>
              <a:cxnLst/>
              <a:rect l="l" t="t" r="r" b="b"/>
              <a:pathLst>
                <a:path w="3756659" h="330200">
                  <a:moveTo>
                    <a:pt x="3701630" y="0"/>
                  </a:moveTo>
                  <a:lnTo>
                    <a:pt x="55029" y="0"/>
                  </a:lnTo>
                  <a:lnTo>
                    <a:pt x="33609" y="4324"/>
                  </a:lnTo>
                  <a:lnTo>
                    <a:pt x="16117" y="16117"/>
                  </a:lnTo>
                  <a:lnTo>
                    <a:pt x="4324" y="33609"/>
                  </a:lnTo>
                  <a:lnTo>
                    <a:pt x="0" y="55029"/>
                  </a:lnTo>
                  <a:lnTo>
                    <a:pt x="0" y="275158"/>
                  </a:lnTo>
                  <a:lnTo>
                    <a:pt x="4324" y="296579"/>
                  </a:lnTo>
                  <a:lnTo>
                    <a:pt x="16117" y="314075"/>
                  </a:lnTo>
                  <a:lnTo>
                    <a:pt x="33609" y="325873"/>
                  </a:lnTo>
                  <a:lnTo>
                    <a:pt x="55029" y="330200"/>
                  </a:lnTo>
                  <a:lnTo>
                    <a:pt x="3701630" y="330200"/>
                  </a:lnTo>
                  <a:lnTo>
                    <a:pt x="3723050" y="325873"/>
                  </a:lnTo>
                  <a:lnTo>
                    <a:pt x="3740542" y="314075"/>
                  </a:lnTo>
                  <a:lnTo>
                    <a:pt x="3752335" y="296579"/>
                  </a:lnTo>
                  <a:lnTo>
                    <a:pt x="3756660" y="275158"/>
                  </a:lnTo>
                  <a:lnTo>
                    <a:pt x="3756660" y="55029"/>
                  </a:lnTo>
                  <a:lnTo>
                    <a:pt x="3752335" y="33609"/>
                  </a:lnTo>
                  <a:lnTo>
                    <a:pt x="3740542" y="16117"/>
                  </a:lnTo>
                  <a:lnTo>
                    <a:pt x="3723050" y="4324"/>
                  </a:lnTo>
                  <a:lnTo>
                    <a:pt x="37016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55850" y="3265756"/>
            <a:ext cx="281273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174308" algn="l"/>
                <a:tab pos="2802731" algn="l"/>
              </a:tabLst>
            </a:pPr>
            <a:r>
              <a:rPr sz="1500" u="sng" dirty="0">
                <a:solidFill>
                  <a:srgbClr val="585858"/>
                </a:solidFill>
                <a:uFill>
                  <a:solidFill>
                    <a:srgbClr val="6FAC46"/>
                  </a:solidFill>
                </a:uFill>
                <a:latin typeface="Arial MT"/>
                <a:cs typeface="Arial MT"/>
              </a:rPr>
              <a:t> 	</a:t>
            </a:r>
            <a:r>
              <a:rPr sz="1500" u="sng" spc="-4" dirty="0">
                <a:solidFill>
                  <a:srgbClr val="585858"/>
                </a:solidFill>
                <a:uFill>
                  <a:solidFill>
                    <a:srgbClr val="6FAC46"/>
                  </a:solidFill>
                </a:uFill>
                <a:latin typeface="Arial MT"/>
                <a:cs typeface="Arial MT"/>
              </a:rPr>
              <a:t>Distance</a:t>
            </a:r>
            <a:r>
              <a:rPr sz="1500" u="sng" spc="-11" dirty="0">
                <a:solidFill>
                  <a:srgbClr val="585858"/>
                </a:solidFill>
                <a:uFill>
                  <a:solidFill>
                    <a:srgbClr val="6FAC46"/>
                  </a:solidFill>
                </a:uFill>
                <a:latin typeface="Arial MT"/>
                <a:cs typeface="Arial MT"/>
              </a:rPr>
              <a:t> </a:t>
            </a:r>
            <a:r>
              <a:rPr sz="1500" u="sng" spc="-4" dirty="0">
                <a:solidFill>
                  <a:srgbClr val="585858"/>
                </a:solidFill>
                <a:uFill>
                  <a:solidFill>
                    <a:srgbClr val="6FAC46"/>
                  </a:solidFill>
                </a:uFill>
                <a:latin typeface="Arial MT"/>
                <a:cs typeface="Arial MT"/>
              </a:rPr>
              <a:t>between</a:t>
            </a:r>
            <a:r>
              <a:rPr sz="1500" u="sng" spc="-11" dirty="0">
                <a:solidFill>
                  <a:srgbClr val="585858"/>
                </a:solidFill>
                <a:uFill>
                  <a:solidFill>
                    <a:srgbClr val="6FAC46"/>
                  </a:solidFill>
                </a:uFill>
                <a:latin typeface="Arial MT"/>
                <a:cs typeface="Arial MT"/>
              </a:rPr>
              <a:t> TO</a:t>
            </a:r>
            <a:r>
              <a:rPr sz="1500" u="sng" spc="-30" dirty="0">
                <a:solidFill>
                  <a:srgbClr val="585858"/>
                </a:solidFill>
                <a:uFill>
                  <a:solidFill>
                    <a:srgbClr val="6FAC46"/>
                  </a:solidFill>
                </a:uFill>
                <a:latin typeface="Arial MT"/>
                <a:cs typeface="Arial MT"/>
              </a:rPr>
              <a:t> </a:t>
            </a:r>
            <a:r>
              <a:rPr sz="1500" u="sng" dirty="0">
                <a:solidFill>
                  <a:srgbClr val="585858"/>
                </a:solidFill>
                <a:uFill>
                  <a:solidFill>
                    <a:srgbClr val="6FAC46"/>
                  </a:solidFill>
                </a:uFill>
                <a:latin typeface="Arial MT"/>
                <a:cs typeface="Arial MT"/>
              </a:rPr>
              <a:t>and</a:t>
            </a:r>
            <a:r>
              <a:rPr sz="1500" u="sng" spc="-26" dirty="0">
                <a:solidFill>
                  <a:srgbClr val="585858"/>
                </a:solidFill>
                <a:uFill>
                  <a:solidFill>
                    <a:srgbClr val="6FAC46"/>
                  </a:solidFill>
                </a:uFill>
                <a:latin typeface="Arial MT"/>
                <a:cs typeface="Arial MT"/>
              </a:rPr>
              <a:t> </a:t>
            </a:r>
            <a:r>
              <a:rPr sz="1500" u="sng" spc="-4" dirty="0">
                <a:solidFill>
                  <a:srgbClr val="585858"/>
                </a:solidFill>
                <a:uFill>
                  <a:solidFill>
                    <a:srgbClr val="6FAC46"/>
                  </a:solidFill>
                </a:uFill>
                <a:latin typeface="Arial MT"/>
                <a:cs typeface="Arial MT"/>
              </a:rPr>
              <a:t>MI	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08119" y="4402455"/>
            <a:ext cx="461010" cy="329565"/>
          </a:xfrm>
          <a:custGeom>
            <a:avLst/>
            <a:gdLst/>
            <a:ahLst/>
            <a:cxnLst/>
            <a:rect l="l" t="t" r="r" b="b"/>
            <a:pathLst>
              <a:path w="614679" h="439420">
                <a:moveTo>
                  <a:pt x="307340" y="0"/>
                </a:moveTo>
                <a:lnTo>
                  <a:pt x="252096" y="3539"/>
                </a:lnTo>
                <a:lnTo>
                  <a:pt x="200100" y="13744"/>
                </a:lnTo>
                <a:lnTo>
                  <a:pt x="152221" y="29995"/>
                </a:lnTo>
                <a:lnTo>
                  <a:pt x="109326" y="51671"/>
                </a:lnTo>
                <a:lnTo>
                  <a:pt x="72283" y="78151"/>
                </a:lnTo>
                <a:lnTo>
                  <a:pt x="41961" y="108815"/>
                </a:lnTo>
                <a:lnTo>
                  <a:pt x="19228" y="143043"/>
                </a:lnTo>
                <a:lnTo>
                  <a:pt x="4951" y="180215"/>
                </a:lnTo>
                <a:lnTo>
                  <a:pt x="0" y="219710"/>
                </a:lnTo>
                <a:lnTo>
                  <a:pt x="4951" y="259204"/>
                </a:lnTo>
                <a:lnTo>
                  <a:pt x="19228" y="296376"/>
                </a:lnTo>
                <a:lnTo>
                  <a:pt x="41961" y="330604"/>
                </a:lnTo>
                <a:lnTo>
                  <a:pt x="72283" y="361268"/>
                </a:lnTo>
                <a:lnTo>
                  <a:pt x="109326" y="387748"/>
                </a:lnTo>
                <a:lnTo>
                  <a:pt x="152221" y="409424"/>
                </a:lnTo>
                <a:lnTo>
                  <a:pt x="200100" y="425675"/>
                </a:lnTo>
                <a:lnTo>
                  <a:pt x="252096" y="435880"/>
                </a:lnTo>
                <a:lnTo>
                  <a:pt x="307340" y="439420"/>
                </a:lnTo>
                <a:lnTo>
                  <a:pt x="362583" y="435880"/>
                </a:lnTo>
                <a:lnTo>
                  <a:pt x="414579" y="425675"/>
                </a:lnTo>
                <a:lnTo>
                  <a:pt x="462458" y="409424"/>
                </a:lnTo>
                <a:lnTo>
                  <a:pt x="505353" y="387748"/>
                </a:lnTo>
                <a:lnTo>
                  <a:pt x="542396" y="361268"/>
                </a:lnTo>
                <a:lnTo>
                  <a:pt x="572718" y="330604"/>
                </a:lnTo>
                <a:lnTo>
                  <a:pt x="595451" y="296376"/>
                </a:lnTo>
                <a:lnTo>
                  <a:pt x="609728" y="259204"/>
                </a:lnTo>
                <a:lnTo>
                  <a:pt x="614680" y="219710"/>
                </a:lnTo>
                <a:lnTo>
                  <a:pt x="609728" y="180215"/>
                </a:lnTo>
                <a:lnTo>
                  <a:pt x="595451" y="143043"/>
                </a:lnTo>
                <a:lnTo>
                  <a:pt x="572718" y="108815"/>
                </a:lnTo>
                <a:lnTo>
                  <a:pt x="542396" y="78151"/>
                </a:lnTo>
                <a:lnTo>
                  <a:pt x="505353" y="51671"/>
                </a:lnTo>
                <a:lnTo>
                  <a:pt x="462458" y="29995"/>
                </a:lnTo>
                <a:lnTo>
                  <a:pt x="414579" y="13744"/>
                </a:lnTo>
                <a:lnTo>
                  <a:pt x="362583" y="3539"/>
                </a:lnTo>
                <a:lnTo>
                  <a:pt x="307340" y="0"/>
                </a:lnTo>
                <a:close/>
              </a:path>
            </a:pathLst>
          </a:custGeom>
          <a:solidFill>
            <a:srgbClr val="EC7C3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15" name="object 15"/>
          <p:cNvGrpSpPr/>
          <p:nvPr/>
        </p:nvGrpSpPr>
        <p:grpSpPr>
          <a:xfrm>
            <a:off x="3697605" y="925830"/>
            <a:ext cx="4926330" cy="2658428"/>
            <a:chOff x="4930140" y="1234440"/>
            <a:chExt cx="6568440" cy="3544570"/>
          </a:xfrm>
        </p:grpSpPr>
        <p:sp>
          <p:nvSpPr>
            <p:cNvPr id="16" name="object 16"/>
            <p:cNvSpPr/>
            <p:nvPr/>
          </p:nvSpPr>
          <p:spPr>
            <a:xfrm>
              <a:off x="10555390" y="4692650"/>
              <a:ext cx="85725" cy="86360"/>
            </a:xfrm>
            <a:custGeom>
              <a:avLst/>
              <a:gdLst/>
              <a:ahLst/>
              <a:cxnLst/>
              <a:rect l="l" t="t" r="r" b="b"/>
              <a:pathLst>
                <a:path w="85725" h="86360">
                  <a:moveTo>
                    <a:pt x="42760" y="0"/>
                  </a:moveTo>
                  <a:lnTo>
                    <a:pt x="0" y="85775"/>
                  </a:lnTo>
                  <a:lnTo>
                    <a:pt x="85725" y="85674"/>
                  </a:lnTo>
                  <a:lnTo>
                    <a:pt x="4276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0140" y="1234440"/>
              <a:ext cx="6568439" cy="77215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61890" y="1266186"/>
              <a:ext cx="6449060" cy="652780"/>
            </a:xfrm>
            <a:custGeom>
              <a:avLst/>
              <a:gdLst/>
              <a:ahLst/>
              <a:cxnLst/>
              <a:rect l="l" t="t" r="r" b="b"/>
              <a:pathLst>
                <a:path w="6449059" h="652780">
                  <a:moveTo>
                    <a:pt x="6340259" y="0"/>
                  </a:moveTo>
                  <a:lnTo>
                    <a:pt x="108800" y="0"/>
                  </a:lnTo>
                  <a:lnTo>
                    <a:pt x="66447" y="8550"/>
                  </a:lnTo>
                  <a:lnTo>
                    <a:pt x="31864" y="31869"/>
                  </a:lnTo>
                  <a:lnTo>
                    <a:pt x="8549" y="66452"/>
                  </a:lnTo>
                  <a:lnTo>
                    <a:pt x="0" y="108800"/>
                  </a:lnTo>
                  <a:lnTo>
                    <a:pt x="0" y="543991"/>
                  </a:lnTo>
                  <a:lnTo>
                    <a:pt x="8549" y="586337"/>
                  </a:lnTo>
                  <a:lnTo>
                    <a:pt x="31864" y="620917"/>
                  </a:lnTo>
                  <a:lnTo>
                    <a:pt x="66447" y="644231"/>
                  </a:lnTo>
                  <a:lnTo>
                    <a:pt x="108800" y="652780"/>
                  </a:lnTo>
                  <a:lnTo>
                    <a:pt x="6340259" y="652780"/>
                  </a:lnTo>
                  <a:lnTo>
                    <a:pt x="6382612" y="644231"/>
                  </a:lnTo>
                  <a:lnTo>
                    <a:pt x="6417195" y="620917"/>
                  </a:lnTo>
                  <a:lnTo>
                    <a:pt x="6440510" y="586337"/>
                  </a:lnTo>
                  <a:lnTo>
                    <a:pt x="6449060" y="543991"/>
                  </a:lnTo>
                  <a:lnTo>
                    <a:pt x="6449060" y="108800"/>
                  </a:lnTo>
                  <a:lnTo>
                    <a:pt x="6440510" y="66452"/>
                  </a:lnTo>
                  <a:lnTo>
                    <a:pt x="6417195" y="31869"/>
                  </a:lnTo>
                  <a:lnTo>
                    <a:pt x="6382612" y="8550"/>
                  </a:lnTo>
                  <a:lnTo>
                    <a:pt x="6340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961890" y="1266186"/>
              <a:ext cx="6449060" cy="652780"/>
            </a:xfrm>
            <a:custGeom>
              <a:avLst/>
              <a:gdLst/>
              <a:ahLst/>
              <a:cxnLst/>
              <a:rect l="l" t="t" r="r" b="b"/>
              <a:pathLst>
                <a:path w="6449059" h="652780">
                  <a:moveTo>
                    <a:pt x="0" y="108800"/>
                  </a:moveTo>
                  <a:lnTo>
                    <a:pt x="8549" y="66452"/>
                  </a:lnTo>
                  <a:lnTo>
                    <a:pt x="31864" y="31869"/>
                  </a:lnTo>
                  <a:lnTo>
                    <a:pt x="66447" y="8550"/>
                  </a:lnTo>
                  <a:lnTo>
                    <a:pt x="108800" y="0"/>
                  </a:lnTo>
                  <a:lnTo>
                    <a:pt x="6340259" y="0"/>
                  </a:lnTo>
                  <a:lnTo>
                    <a:pt x="6382612" y="8550"/>
                  </a:lnTo>
                  <a:lnTo>
                    <a:pt x="6417195" y="31869"/>
                  </a:lnTo>
                  <a:lnTo>
                    <a:pt x="6440510" y="66452"/>
                  </a:lnTo>
                  <a:lnTo>
                    <a:pt x="6449060" y="108800"/>
                  </a:lnTo>
                  <a:lnTo>
                    <a:pt x="6449060" y="543991"/>
                  </a:lnTo>
                  <a:lnTo>
                    <a:pt x="6440510" y="586337"/>
                  </a:lnTo>
                  <a:lnTo>
                    <a:pt x="6417195" y="620917"/>
                  </a:lnTo>
                  <a:lnTo>
                    <a:pt x="6382612" y="644231"/>
                  </a:lnTo>
                  <a:lnTo>
                    <a:pt x="6340259" y="652780"/>
                  </a:lnTo>
                  <a:lnTo>
                    <a:pt x="108800" y="652780"/>
                  </a:lnTo>
                  <a:lnTo>
                    <a:pt x="66447" y="644231"/>
                  </a:lnTo>
                  <a:lnTo>
                    <a:pt x="31864" y="620917"/>
                  </a:lnTo>
                  <a:lnTo>
                    <a:pt x="8549" y="586337"/>
                  </a:lnTo>
                  <a:lnTo>
                    <a:pt x="0" y="543991"/>
                  </a:lnTo>
                  <a:lnTo>
                    <a:pt x="0" y="108800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60054" y="1063594"/>
            <a:ext cx="255555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Create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distance</a:t>
            </a:r>
            <a:r>
              <a:rPr sz="1500" spc="-3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matrix</a:t>
            </a:r>
            <a:r>
              <a:rPr sz="1500" spc="-3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-2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data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7187" y="118353"/>
            <a:ext cx="7649497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Hierarchical</a:t>
            </a:r>
            <a:r>
              <a:rPr spc="-38" dirty="0"/>
              <a:t> </a:t>
            </a:r>
            <a:r>
              <a:rPr spc="-4" dirty="0"/>
              <a:t>Clustering:</a:t>
            </a:r>
            <a:r>
              <a:rPr spc="-38" dirty="0"/>
              <a:t> </a:t>
            </a:r>
            <a:r>
              <a:rPr spc="-4" dirty="0"/>
              <a:t>Step</a:t>
            </a:r>
            <a:r>
              <a:rPr spc="-11" dirty="0"/>
              <a:t> </a:t>
            </a:r>
            <a:r>
              <a:rPr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20465" y="622935"/>
            <a:ext cx="4836795" cy="2425065"/>
            <a:chOff x="4960620" y="830580"/>
            <a:chExt cx="6449060" cy="32334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0620" y="830580"/>
              <a:ext cx="6449059" cy="253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89800" y="3713479"/>
              <a:ext cx="716280" cy="350520"/>
            </a:xfrm>
            <a:custGeom>
              <a:avLst/>
              <a:gdLst/>
              <a:ahLst/>
              <a:cxnLst/>
              <a:rect l="l" t="t" r="r" b="b"/>
              <a:pathLst>
                <a:path w="716279" h="350520">
                  <a:moveTo>
                    <a:pt x="541020" y="0"/>
                  </a:moveTo>
                  <a:lnTo>
                    <a:pt x="541020" y="87629"/>
                  </a:lnTo>
                  <a:lnTo>
                    <a:pt x="0" y="87629"/>
                  </a:lnTo>
                  <a:lnTo>
                    <a:pt x="0" y="262889"/>
                  </a:lnTo>
                  <a:lnTo>
                    <a:pt x="541020" y="262889"/>
                  </a:lnTo>
                  <a:lnTo>
                    <a:pt x="541020" y="350519"/>
                  </a:lnTo>
                  <a:lnTo>
                    <a:pt x="716280" y="175259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5D9C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36346" y="952501"/>
            <a:ext cx="10226039" cy="259206"/>
          </a:xfrm>
          <a:prstGeom prst="rect">
            <a:avLst/>
          </a:prstGeom>
          <a:ln w="19050">
            <a:solidFill>
              <a:srgbClr val="EC7C30"/>
            </a:solidFill>
          </a:ln>
        </p:spPr>
        <p:txBody>
          <a:bodyPr vert="horz" wrap="square" lIns="0" tIns="28099" rIns="0" bIns="0" rtlCol="0">
            <a:spAutoFit/>
          </a:bodyPr>
          <a:lstStyle/>
          <a:p>
            <a:pPr marL="677704">
              <a:spcBef>
                <a:spcPts val="221"/>
              </a:spcBef>
            </a:pP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From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distance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matrix,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500" spc="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see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500" spc="-2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MI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has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least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distance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500" spc="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they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form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cluster</a:t>
            </a:r>
            <a:r>
              <a:rPr sz="1500" spc="-1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together</a:t>
            </a:r>
            <a:endParaRPr sz="15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696213" y="1966047"/>
          <a:ext cx="3633791" cy="19806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29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662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877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255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412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996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48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662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295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468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268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400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877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295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754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564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138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255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468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754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219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869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412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268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564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219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669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948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996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400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138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869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669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133999" y="2064966"/>
          <a:ext cx="3408044" cy="1697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33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29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MI/TO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662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877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255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412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662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295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468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268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14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48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MI/TO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877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295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754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564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255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468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754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219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412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268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564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spc="5" dirty="0">
                          <a:latin typeface="Arial MT"/>
                          <a:cs typeface="Arial MT"/>
                        </a:rPr>
                        <a:t>219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500" dirty="0">
                          <a:latin typeface="Arial MT"/>
                          <a:cs typeface="Arial MT"/>
                        </a:rPr>
                        <a:t>0</a:t>
                      </a:r>
                      <a:endParaRPr sz="1500">
                        <a:latin typeface="Arial MT"/>
                        <a:cs typeface="Arial MT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257550" y="3724279"/>
            <a:ext cx="421005" cy="184784"/>
          </a:xfrm>
          <a:custGeom>
            <a:avLst/>
            <a:gdLst/>
            <a:ahLst/>
            <a:cxnLst/>
            <a:rect l="l" t="t" r="r" b="b"/>
            <a:pathLst>
              <a:path w="561339" h="246379">
                <a:moveTo>
                  <a:pt x="520280" y="0"/>
                </a:moveTo>
                <a:lnTo>
                  <a:pt x="41059" y="0"/>
                </a:lnTo>
                <a:lnTo>
                  <a:pt x="25079" y="3225"/>
                </a:lnTo>
                <a:lnTo>
                  <a:pt x="12028" y="12023"/>
                </a:lnTo>
                <a:lnTo>
                  <a:pt x="3227" y="25074"/>
                </a:lnTo>
                <a:lnTo>
                  <a:pt x="0" y="41059"/>
                </a:lnTo>
                <a:lnTo>
                  <a:pt x="0" y="205308"/>
                </a:lnTo>
                <a:lnTo>
                  <a:pt x="3227" y="221294"/>
                </a:lnTo>
                <a:lnTo>
                  <a:pt x="12028" y="234349"/>
                </a:lnTo>
                <a:lnTo>
                  <a:pt x="25079" y="243152"/>
                </a:lnTo>
                <a:lnTo>
                  <a:pt x="41059" y="246380"/>
                </a:lnTo>
                <a:lnTo>
                  <a:pt x="520280" y="246380"/>
                </a:lnTo>
                <a:lnTo>
                  <a:pt x="536260" y="243152"/>
                </a:lnTo>
                <a:lnTo>
                  <a:pt x="549311" y="234349"/>
                </a:lnTo>
                <a:lnTo>
                  <a:pt x="558112" y="221294"/>
                </a:lnTo>
                <a:lnTo>
                  <a:pt x="561340" y="205308"/>
                </a:lnTo>
                <a:lnTo>
                  <a:pt x="561340" y="41059"/>
                </a:lnTo>
                <a:lnTo>
                  <a:pt x="558112" y="25074"/>
                </a:lnTo>
                <a:lnTo>
                  <a:pt x="549311" y="12023"/>
                </a:lnTo>
                <a:lnTo>
                  <a:pt x="536260" y="3225"/>
                </a:lnTo>
                <a:lnTo>
                  <a:pt x="520280" y="0"/>
                </a:lnTo>
                <a:close/>
              </a:path>
            </a:pathLst>
          </a:custGeom>
          <a:solidFill>
            <a:srgbClr val="EC7C30">
              <a:alpha val="25097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829175" y="2859406"/>
            <a:ext cx="453390" cy="217170"/>
          </a:xfrm>
          <a:custGeom>
            <a:avLst/>
            <a:gdLst/>
            <a:ahLst/>
            <a:cxnLst/>
            <a:rect l="l" t="t" r="r" b="b"/>
            <a:pathLst>
              <a:path w="604520" h="289560">
                <a:moveTo>
                  <a:pt x="556260" y="0"/>
                </a:moveTo>
                <a:lnTo>
                  <a:pt x="48260" y="0"/>
                </a:lnTo>
                <a:lnTo>
                  <a:pt x="29473" y="3791"/>
                </a:lnTo>
                <a:lnTo>
                  <a:pt x="14133" y="14133"/>
                </a:lnTo>
                <a:lnTo>
                  <a:pt x="3791" y="29473"/>
                </a:lnTo>
                <a:lnTo>
                  <a:pt x="0" y="48260"/>
                </a:lnTo>
                <a:lnTo>
                  <a:pt x="0" y="241300"/>
                </a:lnTo>
                <a:lnTo>
                  <a:pt x="3791" y="260086"/>
                </a:lnTo>
                <a:lnTo>
                  <a:pt x="14133" y="275426"/>
                </a:lnTo>
                <a:lnTo>
                  <a:pt x="29473" y="285768"/>
                </a:lnTo>
                <a:lnTo>
                  <a:pt x="48260" y="289560"/>
                </a:lnTo>
                <a:lnTo>
                  <a:pt x="556260" y="289560"/>
                </a:lnTo>
                <a:lnTo>
                  <a:pt x="575046" y="285768"/>
                </a:lnTo>
                <a:lnTo>
                  <a:pt x="590386" y="275426"/>
                </a:lnTo>
                <a:lnTo>
                  <a:pt x="600728" y="260086"/>
                </a:lnTo>
                <a:lnTo>
                  <a:pt x="604520" y="241300"/>
                </a:lnTo>
                <a:lnTo>
                  <a:pt x="604520" y="48260"/>
                </a:lnTo>
                <a:lnTo>
                  <a:pt x="600728" y="29473"/>
                </a:lnTo>
                <a:lnTo>
                  <a:pt x="590386" y="14133"/>
                </a:lnTo>
                <a:lnTo>
                  <a:pt x="575046" y="3791"/>
                </a:lnTo>
                <a:lnTo>
                  <a:pt x="556260" y="0"/>
                </a:lnTo>
                <a:close/>
              </a:path>
            </a:pathLst>
          </a:custGeom>
          <a:solidFill>
            <a:srgbClr val="EC7C30">
              <a:alpha val="25097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10393408" y="4125001"/>
            <a:ext cx="229553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" dirty="0">
                <a:solidFill>
                  <a:srgbClr val="44536A"/>
                </a:solidFill>
                <a:latin typeface="Arial MT"/>
                <a:cs typeface="Arial MT"/>
              </a:rPr>
              <a:t>MI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9707" y="4125001"/>
            <a:ext cx="279559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19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20415" y="3017520"/>
            <a:ext cx="7202329" cy="2750820"/>
            <a:chOff x="4427220" y="4023360"/>
            <a:chExt cx="9603105" cy="3667760"/>
          </a:xfrm>
        </p:grpSpPr>
        <p:sp>
          <p:nvSpPr>
            <p:cNvPr id="14" name="object 14"/>
            <p:cNvSpPr/>
            <p:nvPr/>
          </p:nvSpPr>
          <p:spPr>
            <a:xfrm>
              <a:off x="13233400" y="5311139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4947"/>
                  </a:lnTo>
                </a:path>
              </a:pathLst>
            </a:custGeom>
            <a:ln w="19050">
              <a:solidFill>
                <a:srgbClr val="5D9CD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20800" y="5311139"/>
              <a:ext cx="0" cy="215265"/>
            </a:xfrm>
            <a:custGeom>
              <a:avLst/>
              <a:gdLst/>
              <a:ahLst/>
              <a:cxnLst/>
              <a:rect l="l" t="t" r="r" b="b"/>
              <a:pathLst>
                <a:path h="215264">
                  <a:moveTo>
                    <a:pt x="0" y="0"/>
                  </a:moveTo>
                  <a:lnTo>
                    <a:pt x="0" y="214947"/>
                  </a:lnTo>
                </a:path>
              </a:pathLst>
            </a:custGeom>
            <a:ln w="19050">
              <a:solidFill>
                <a:srgbClr val="5D9CD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233400" y="5311139"/>
              <a:ext cx="789305" cy="0"/>
            </a:xfrm>
            <a:custGeom>
              <a:avLst/>
              <a:gdLst/>
              <a:ahLst/>
              <a:cxnLst/>
              <a:rect l="l" t="t" r="r" b="b"/>
              <a:pathLst>
                <a:path w="789305">
                  <a:moveTo>
                    <a:pt x="0" y="0"/>
                  </a:moveTo>
                  <a:lnTo>
                    <a:pt x="789305" y="0"/>
                  </a:lnTo>
                </a:path>
              </a:pathLst>
            </a:custGeom>
            <a:ln w="19050">
              <a:solidFill>
                <a:srgbClr val="5D9CD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0500" y="4023360"/>
              <a:ext cx="1049018" cy="159765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54000" y="4086961"/>
              <a:ext cx="674370" cy="1033780"/>
            </a:xfrm>
            <a:custGeom>
              <a:avLst/>
              <a:gdLst/>
              <a:ahLst/>
              <a:cxnLst/>
              <a:rect l="l" t="t" r="r" b="b"/>
              <a:pathLst>
                <a:path w="674369" h="1033779">
                  <a:moveTo>
                    <a:pt x="0" y="15138"/>
                  </a:moveTo>
                  <a:lnTo>
                    <a:pt x="0" y="0"/>
                  </a:lnTo>
                  <a:lnTo>
                    <a:pt x="673989" y="0"/>
                  </a:lnTo>
                  <a:lnTo>
                    <a:pt x="673989" y="1033462"/>
                  </a:lnTo>
                </a:path>
              </a:pathLst>
            </a:custGeom>
            <a:ln w="76200">
              <a:solidFill>
                <a:srgbClr val="5D9CD4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13678" y="5082310"/>
              <a:ext cx="228600" cy="229235"/>
            </a:xfrm>
            <a:custGeom>
              <a:avLst/>
              <a:gdLst/>
              <a:ahLst/>
              <a:cxnLst/>
              <a:rect l="l" t="t" r="r" b="b"/>
              <a:pathLst>
                <a:path w="228600" h="229235">
                  <a:moveTo>
                    <a:pt x="228600" y="0"/>
                  </a:moveTo>
                  <a:lnTo>
                    <a:pt x="0" y="12"/>
                  </a:lnTo>
                  <a:lnTo>
                    <a:pt x="114312" y="22861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5D9C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7220" y="6746240"/>
              <a:ext cx="6857999" cy="8483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9320" y="7505700"/>
              <a:ext cx="6337299" cy="18541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462780" y="6797039"/>
              <a:ext cx="6733540" cy="708660"/>
            </a:xfrm>
            <a:custGeom>
              <a:avLst/>
              <a:gdLst/>
              <a:ahLst/>
              <a:cxnLst/>
              <a:rect l="l" t="t" r="r" b="b"/>
              <a:pathLst>
                <a:path w="6733540" h="708659">
                  <a:moveTo>
                    <a:pt x="6615430" y="0"/>
                  </a:moveTo>
                  <a:lnTo>
                    <a:pt x="118110" y="0"/>
                  </a:lnTo>
                  <a:lnTo>
                    <a:pt x="72137" y="9282"/>
                  </a:lnTo>
                  <a:lnTo>
                    <a:pt x="34594" y="34594"/>
                  </a:lnTo>
                  <a:lnTo>
                    <a:pt x="9282" y="72137"/>
                  </a:lnTo>
                  <a:lnTo>
                    <a:pt x="0" y="118109"/>
                  </a:lnTo>
                  <a:lnTo>
                    <a:pt x="0" y="590549"/>
                  </a:lnTo>
                  <a:lnTo>
                    <a:pt x="9282" y="636522"/>
                  </a:lnTo>
                  <a:lnTo>
                    <a:pt x="34594" y="674065"/>
                  </a:lnTo>
                  <a:lnTo>
                    <a:pt x="72137" y="699377"/>
                  </a:lnTo>
                  <a:lnTo>
                    <a:pt x="118110" y="708659"/>
                  </a:lnTo>
                  <a:lnTo>
                    <a:pt x="6615430" y="708659"/>
                  </a:lnTo>
                  <a:lnTo>
                    <a:pt x="6661402" y="699377"/>
                  </a:lnTo>
                  <a:lnTo>
                    <a:pt x="6698945" y="674065"/>
                  </a:lnTo>
                  <a:lnTo>
                    <a:pt x="6724257" y="636522"/>
                  </a:lnTo>
                  <a:lnTo>
                    <a:pt x="6733540" y="590549"/>
                  </a:lnTo>
                  <a:lnTo>
                    <a:pt x="6733540" y="118109"/>
                  </a:lnTo>
                  <a:lnTo>
                    <a:pt x="6724257" y="72137"/>
                  </a:lnTo>
                  <a:lnTo>
                    <a:pt x="6698945" y="34594"/>
                  </a:lnTo>
                  <a:lnTo>
                    <a:pt x="6661402" y="9282"/>
                  </a:lnTo>
                  <a:lnTo>
                    <a:pt x="66154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2780" y="6797039"/>
              <a:ext cx="6733540" cy="708660"/>
            </a:xfrm>
            <a:custGeom>
              <a:avLst/>
              <a:gdLst/>
              <a:ahLst/>
              <a:cxnLst/>
              <a:rect l="l" t="t" r="r" b="b"/>
              <a:pathLst>
                <a:path w="6733540" h="708659">
                  <a:moveTo>
                    <a:pt x="0" y="118109"/>
                  </a:moveTo>
                  <a:lnTo>
                    <a:pt x="9282" y="72137"/>
                  </a:lnTo>
                  <a:lnTo>
                    <a:pt x="34594" y="34594"/>
                  </a:lnTo>
                  <a:lnTo>
                    <a:pt x="72137" y="9282"/>
                  </a:lnTo>
                  <a:lnTo>
                    <a:pt x="118110" y="0"/>
                  </a:lnTo>
                  <a:lnTo>
                    <a:pt x="6615430" y="0"/>
                  </a:lnTo>
                  <a:lnTo>
                    <a:pt x="6661402" y="9282"/>
                  </a:lnTo>
                  <a:lnTo>
                    <a:pt x="6698945" y="34594"/>
                  </a:lnTo>
                  <a:lnTo>
                    <a:pt x="6724257" y="72137"/>
                  </a:lnTo>
                  <a:lnTo>
                    <a:pt x="6733540" y="118109"/>
                  </a:lnTo>
                  <a:lnTo>
                    <a:pt x="6733540" y="590549"/>
                  </a:lnTo>
                  <a:lnTo>
                    <a:pt x="6724257" y="636522"/>
                  </a:lnTo>
                  <a:lnTo>
                    <a:pt x="6698945" y="674065"/>
                  </a:lnTo>
                  <a:lnTo>
                    <a:pt x="6661402" y="699377"/>
                  </a:lnTo>
                  <a:lnTo>
                    <a:pt x="6615430" y="708659"/>
                  </a:lnTo>
                  <a:lnTo>
                    <a:pt x="118110" y="708659"/>
                  </a:lnTo>
                  <a:lnTo>
                    <a:pt x="72137" y="699377"/>
                  </a:lnTo>
                  <a:lnTo>
                    <a:pt x="34594" y="674065"/>
                  </a:lnTo>
                  <a:lnTo>
                    <a:pt x="9282" y="636522"/>
                  </a:lnTo>
                  <a:lnTo>
                    <a:pt x="0" y="590549"/>
                  </a:lnTo>
                  <a:lnTo>
                    <a:pt x="0" y="118109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63838" y="5119634"/>
            <a:ext cx="4414361" cy="47128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02945" marR="3810" indent="-693420">
              <a:spcBef>
                <a:spcPts val="75"/>
              </a:spcBef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As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MI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column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has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 lower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values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than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500" spc="-2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column, </a:t>
            </a:r>
            <a:r>
              <a:rPr sz="1500" spc="-4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MI/TO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consists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MI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column</a:t>
            </a:r>
            <a:r>
              <a:rPr sz="1500" spc="-2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values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6619" y="118353"/>
            <a:ext cx="7312040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Hierarchical</a:t>
            </a:r>
            <a:r>
              <a:rPr spc="-38" dirty="0"/>
              <a:t> </a:t>
            </a:r>
            <a:r>
              <a:rPr spc="-4" dirty="0"/>
              <a:t>Clustering:</a:t>
            </a:r>
            <a:r>
              <a:rPr spc="-38" dirty="0"/>
              <a:t> </a:t>
            </a:r>
            <a:r>
              <a:rPr spc="-4" dirty="0"/>
              <a:t>Step</a:t>
            </a:r>
            <a:r>
              <a:rPr spc="-11" dirty="0"/>
              <a:t> </a:t>
            </a:r>
            <a:r>
              <a:rPr dirty="0"/>
              <a:t>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29815" y="622935"/>
            <a:ext cx="7572375" cy="815340"/>
            <a:chOff x="3106420" y="830580"/>
            <a:chExt cx="10096500" cy="1087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0620" y="830580"/>
              <a:ext cx="6449059" cy="253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420" y="1127759"/>
              <a:ext cx="10096499" cy="7899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41980" y="1163318"/>
              <a:ext cx="9972040" cy="665480"/>
            </a:xfrm>
            <a:custGeom>
              <a:avLst/>
              <a:gdLst/>
              <a:ahLst/>
              <a:cxnLst/>
              <a:rect l="l" t="t" r="r" b="b"/>
              <a:pathLst>
                <a:path w="9972040" h="665480">
                  <a:moveTo>
                    <a:pt x="9861118" y="0"/>
                  </a:moveTo>
                  <a:lnTo>
                    <a:pt x="110921" y="0"/>
                  </a:lnTo>
                  <a:lnTo>
                    <a:pt x="67744" y="8716"/>
                  </a:lnTo>
                  <a:lnTo>
                    <a:pt x="32486" y="32486"/>
                  </a:lnTo>
                  <a:lnTo>
                    <a:pt x="8716" y="67744"/>
                  </a:lnTo>
                  <a:lnTo>
                    <a:pt x="0" y="110921"/>
                  </a:lnTo>
                  <a:lnTo>
                    <a:pt x="0" y="554558"/>
                  </a:lnTo>
                  <a:lnTo>
                    <a:pt x="8716" y="597735"/>
                  </a:lnTo>
                  <a:lnTo>
                    <a:pt x="32486" y="632993"/>
                  </a:lnTo>
                  <a:lnTo>
                    <a:pt x="67744" y="656763"/>
                  </a:lnTo>
                  <a:lnTo>
                    <a:pt x="110921" y="665480"/>
                  </a:lnTo>
                  <a:lnTo>
                    <a:pt x="9861118" y="665480"/>
                  </a:lnTo>
                  <a:lnTo>
                    <a:pt x="9904295" y="656763"/>
                  </a:lnTo>
                  <a:lnTo>
                    <a:pt x="9939553" y="632993"/>
                  </a:lnTo>
                  <a:lnTo>
                    <a:pt x="9963323" y="597735"/>
                  </a:lnTo>
                  <a:lnTo>
                    <a:pt x="9972040" y="554558"/>
                  </a:lnTo>
                  <a:lnTo>
                    <a:pt x="9972040" y="110921"/>
                  </a:lnTo>
                  <a:lnTo>
                    <a:pt x="9963323" y="67744"/>
                  </a:lnTo>
                  <a:lnTo>
                    <a:pt x="9939553" y="32486"/>
                  </a:lnTo>
                  <a:lnTo>
                    <a:pt x="9904295" y="8716"/>
                  </a:lnTo>
                  <a:lnTo>
                    <a:pt x="9861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3141980" y="1163318"/>
              <a:ext cx="9972040" cy="665480"/>
            </a:xfrm>
            <a:custGeom>
              <a:avLst/>
              <a:gdLst/>
              <a:ahLst/>
              <a:cxnLst/>
              <a:rect l="l" t="t" r="r" b="b"/>
              <a:pathLst>
                <a:path w="9972040" h="665480">
                  <a:moveTo>
                    <a:pt x="0" y="110921"/>
                  </a:moveTo>
                  <a:lnTo>
                    <a:pt x="8716" y="67744"/>
                  </a:lnTo>
                  <a:lnTo>
                    <a:pt x="32486" y="32486"/>
                  </a:lnTo>
                  <a:lnTo>
                    <a:pt x="67744" y="8716"/>
                  </a:lnTo>
                  <a:lnTo>
                    <a:pt x="110921" y="0"/>
                  </a:lnTo>
                  <a:lnTo>
                    <a:pt x="9861118" y="0"/>
                  </a:lnTo>
                  <a:lnTo>
                    <a:pt x="9904295" y="8716"/>
                  </a:lnTo>
                  <a:lnTo>
                    <a:pt x="9939553" y="32486"/>
                  </a:lnTo>
                  <a:lnTo>
                    <a:pt x="9963323" y="67744"/>
                  </a:lnTo>
                  <a:lnTo>
                    <a:pt x="9972040" y="110921"/>
                  </a:lnTo>
                  <a:lnTo>
                    <a:pt x="9972040" y="554558"/>
                  </a:lnTo>
                  <a:lnTo>
                    <a:pt x="9963323" y="597735"/>
                  </a:lnTo>
                  <a:lnTo>
                    <a:pt x="9939553" y="632993"/>
                  </a:lnTo>
                  <a:lnTo>
                    <a:pt x="9904295" y="656763"/>
                  </a:lnTo>
                  <a:lnTo>
                    <a:pt x="9861118" y="665480"/>
                  </a:lnTo>
                  <a:lnTo>
                    <a:pt x="110921" y="665480"/>
                  </a:lnTo>
                  <a:lnTo>
                    <a:pt x="67744" y="656763"/>
                  </a:lnTo>
                  <a:lnTo>
                    <a:pt x="32486" y="632993"/>
                  </a:lnTo>
                  <a:lnTo>
                    <a:pt x="8716" y="597735"/>
                  </a:lnTo>
                  <a:lnTo>
                    <a:pt x="0" y="554558"/>
                  </a:lnTo>
                  <a:lnTo>
                    <a:pt x="0" y="110921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22151" y="991733"/>
            <a:ext cx="634650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Repeat</a:t>
            </a:r>
            <a:r>
              <a:rPr sz="1500" spc="-2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clustering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until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single</a:t>
            </a:r>
            <a:r>
              <a:rPr sz="1500" spc="1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cluster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obtained</a:t>
            </a:r>
            <a:r>
              <a:rPr sz="1500" spc="-1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500" spc="1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all the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members</a:t>
            </a:r>
            <a:r>
              <a:rPr sz="1500" spc="-5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500" spc="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it</a:t>
            </a:r>
            <a:endParaRPr sz="150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83958" y="2108514"/>
          <a:ext cx="3936205" cy="19980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5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5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1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MI/TO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34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877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255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412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436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434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MI/TO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877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754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151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255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754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219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435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412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219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315988" y="4045439"/>
          <a:ext cx="3374231" cy="1414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2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2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MI/TO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NA/RM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877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255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MI/TO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877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NA/RM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255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468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8060055" y="2979897"/>
            <a:ext cx="3057525" cy="508159"/>
            <a:chOff x="10746740" y="3973195"/>
            <a:chExt cx="4076700" cy="677545"/>
          </a:xfrm>
        </p:grpSpPr>
        <p:sp>
          <p:nvSpPr>
            <p:cNvPr id="12" name="object 12"/>
            <p:cNvSpPr/>
            <p:nvPr/>
          </p:nvSpPr>
          <p:spPr>
            <a:xfrm>
              <a:off x="10746740" y="4071620"/>
              <a:ext cx="1115060" cy="279400"/>
            </a:xfrm>
            <a:custGeom>
              <a:avLst/>
              <a:gdLst/>
              <a:ahLst/>
              <a:cxnLst/>
              <a:rect l="l" t="t" r="r" b="b"/>
              <a:pathLst>
                <a:path w="1115059" h="279400">
                  <a:moveTo>
                    <a:pt x="975359" y="0"/>
                  </a:moveTo>
                  <a:lnTo>
                    <a:pt x="975359" y="69850"/>
                  </a:lnTo>
                  <a:lnTo>
                    <a:pt x="0" y="69850"/>
                  </a:lnTo>
                  <a:lnTo>
                    <a:pt x="0" y="209550"/>
                  </a:lnTo>
                  <a:lnTo>
                    <a:pt x="975359" y="209550"/>
                  </a:lnTo>
                  <a:lnTo>
                    <a:pt x="975359" y="279400"/>
                  </a:lnTo>
                  <a:lnTo>
                    <a:pt x="1115059" y="139700"/>
                  </a:lnTo>
                  <a:lnTo>
                    <a:pt x="975359" y="0"/>
                  </a:lnTo>
                  <a:close/>
                </a:path>
              </a:pathLst>
            </a:custGeom>
            <a:solidFill>
              <a:srgbClr val="5D9C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5901" y="4066540"/>
              <a:ext cx="637538" cy="584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67079" y="4066540"/>
              <a:ext cx="706118" cy="5841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830299" y="398272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70379" y="398272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30299" y="3982720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0778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77139" y="4064000"/>
              <a:ext cx="749299" cy="5841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2620" y="4064000"/>
              <a:ext cx="708659" cy="58419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78234" y="3096664"/>
            <a:ext cx="1814989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62915" algn="l"/>
                <a:tab pos="1055846" algn="l"/>
                <a:tab pos="1594485" algn="l"/>
              </a:tabLst>
            </a:pPr>
            <a:r>
              <a:rPr sz="1500" spc="-4" dirty="0">
                <a:solidFill>
                  <a:srgbClr val="44536A"/>
                </a:solidFill>
                <a:latin typeface="Arial MT"/>
                <a:cs typeface="Arial MT"/>
              </a:rPr>
              <a:t>N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A	</a:t>
            </a:r>
            <a:r>
              <a:rPr sz="1500" spc="-4" dirty="0">
                <a:solidFill>
                  <a:srgbClr val="44536A"/>
                </a:solidFill>
                <a:latin typeface="Arial MT"/>
                <a:cs typeface="Arial MT"/>
              </a:rPr>
              <a:t>R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M	</a:t>
            </a:r>
            <a:r>
              <a:rPr sz="1500" spc="-19" dirty="0">
                <a:solidFill>
                  <a:srgbClr val="44536A"/>
                </a:solidFill>
                <a:latin typeface="Arial MT"/>
                <a:cs typeface="Arial MT"/>
              </a:rPr>
              <a:t>T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O	</a:t>
            </a:r>
            <a:r>
              <a:rPr sz="1500" spc="-8" dirty="0">
                <a:solidFill>
                  <a:srgbClr val="44536A"/>
                </a:solidFill>
                <a:latin typeface="Arial MT"/>
                <a:cs typeface="Arial MT"/>
              </a:rPr>
              <a:t>MI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25190" y="2977991"/>
            <a:ext cx="6386989" cy="1875949"/>
            <a:chOff x="4566920" y="3970654"/>
            <a:chExt cx="8515985" cy="2501265"/>
          </a:xfrm>
        </p:grpSpPr>
        <p:sp>
          <p:nvSpPr>
            <p:cNvPr id="22" name="object 22"/>
            <p:cNvSpPr/>
            <p:nvPr/>
          </p:nvSpPr>
          <p:spPr>
            <a:xfrm>
              <a:off x="12433300" y="398017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3073379" y="3980179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33300" y="3980179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0778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566920" y="4244339"/>
              <a:ext cx="6304280" cy="2228215"/>
            </a:xfrm>
            <a:custGeom>
              <a:avLst/>
              <a:gdLst/>
              <a:ahLst/>
              <a:cxnLst/>
              <a:rect l="l" t="t" r="r" b="b"/>
              <a:pathLst>
                <a:path w="6304280" h="2228215">
                  <a:moveTo>
                    <a:pt x="3853180" y="2099322"/>
                  </a:moveTo>
                  <a:lnTo>
                    <a:pt x="3724910" y="1971052"/>
                  </a:lnTo>
                  <a:lnTo>
                    <a:pt x="3724910" y="2035187"/>
                  </a:lnTo>
                  <a:lnTo>
                    <a:pt x="114300" y="2035187"/>
                  </a:lnTo>
                  <a:lnTo>
                    <a:pt x="114300" y="1457960"/>
                  </a:lnTo>
                  <a:lnTo>
                    <a:pt x="0" y="1457960"/>
                  </a:lnTo>
                  <a:lnTo>
                    <a:pt x="0" y="2035187"/>
                  </a:lnTo>
                  <a:lnTo>
                    <a:pt x="0" y="2163457"/>
                  </a:lnTo>
                  <a:lnTo>
                    <a:pt x="0" y="2164080"/>
                  </a:lnTo>
                  <a:lnTo>
                    <a:pt x="114300" y="2164080"/>
                  </a:lnTo>
                  <a:lnTo>
                    <a:pt x="114300" y="2163457"/>
                  </a:lnTo>
                  <a:lnTo>
                    <a:pt x="3724910" y="2163457"/>
                  </a:lnTo>
                  <a:lnTo>
                    <a:pt x="3724910" y="2227592"/>
                  </a:lnTo>
                  <a:lnTo>
                    <a:pt x="3853180" y="2099322"/>
                  </a:lnTo>
                  <a:close/>
                </a:path>
                <a:path w="6304280" h="2228215">
                  <a:moveTo>
                    <a:pt x="6304280" y="0"/>
                  </a:moveTo>
                  <a:lnTo>
                    <a:pt x="6179820" y="0"/>
                  </a:lnTo>
                  <a:lnTo>
                    <a:pt x="6179820" y="1041400"/>
                  </a:lnTo>
                  <a:lnTo>
                    <a:pt x="6304280" y="1041400"/>
                  </a:lnTo>
                  <a:lnTo>
                    <a:pt x="6304280" y="0"/>
                  </a:lnTo>
                  <a:close/>
                </a:path>
              </a:pathLst>
            </a:custGeom>
            <a:solidFill>
              <a:srgbClr val="5D9C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6" name="object 26"/>
          <p:cNvSpPr/>
          <p:nvPr/>
        </p:nvSpPr>
        <p:spPr>
          <a:xfrm>
            <a:off x="4410075" y="3811906"/>
            <a:ext cx="348615" cy="217170"/>
          </a:xfrm>
          <a:custGeom>
            <a:avLst/>
            <a:gdLst/>
            <a:ahLst/>
            <a:cxnLst/>
            <a:rect l="l" t="t" r="r" b="b"/>
            <a:pathLst>
              <a:path w="464820" h="289560">
                <a:moveTo>
                  <a:pt x="416559" y="0"/>
                </a:moveTo>
                <a:lnTo>
                  <a:pt x="48260" y="0"/>
                </a:lnTo>
                <a:lnTo>
                  <a:pt x="29473" y="3791"/>
                </a:lnTo>
                <a:lnTo>
                  <a:pt x="14133" y="14133"/>
                </a:lnTo>
                <a:lnTo>
                  <a:pt x="3791" y="29473"/>
                </a:lnTo>
                <a:lnTo>
                  <a:pt x="0" y="48260"/>
                </a:lnTo>
                <a:lnTo>
                  <a:pt x="0" y="241300"/>
                </a:lnTo>
                <a:lnTo>
                  <a:pt x="3791" y="260086"/>
                </a:lnTo>
                <a:lnTo>
                  <a:pt x="14133" y="275426"/>
                </a:lnTo>
                <a:lnTo>
                  <a:pt x="29473" y="285768"/>
                </a:lnTo>
                <a:lnTo>
                  <a:pt x="48260" y="289560"/>
                </a:lnTo>
                <a:lnTo>
                  <a:pt x="416559" y="289560"/>
                </a:lnTo>
                <a:lnTo>
                  <a:pt x="435346" y="285768"/>
                </a:lnTo>
                <a:lnTo>
                  <a:pt x="450686" y="275426"/>
                </a:lnTo>
                <a:lnTo>
                  <a:pt x="461028" y="260086"/>
                </a:lnTo>
                <a:lnTo>
                  <a:pt x="464820" y="241300"/>
                </a:lnTo>
                <a:lnTo>
                  <a:pt x="464820" y="48260"/>
                </a:lnTo>
                <a:lnTo>
                  <a:pt x="461028" y="29473"/>
                </a:lnTo>
                <a:lnTo>
                  <a:pt x="450686" y="14133"/>
                </a:lnTo>
                <a:lnTo>
                  <a:pt x="435346" y="3791"/>
                </a:lnTo>
                <a:lnTo>
                  <a:pt x="416559" y="0"/>
                </a:lnTo>
                <a:close/>
              </a:path>
            </a:pathLst>
          </a:custGeom>
          <a:solidFill>
            <a:srgbClr val="C00000">
              <a:alpha val="25097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4928235" y="3514726"/>
            <a:ext cx="316230" cy="200025"/>
          </a:xfrm>
          <a:custGeom>
            <a:avLst/>
            <a:gdLst/>
            <a:ahLst/>
            <a:cxnLst/>
            <a:rect l="l" t="t" r="r" b="b"/>
            <a:pathLst>
              <a:path w="421640" h="266700">
                <a:moveTo>
                  <a:pt x="377190" y="0"/>
                </a:moveTo>
                <a:lnTo>
                  <a:pt x="44450" y="0"/>
                </a:lnTo>
                <a:lnTo>
                  <a:pt x="27148" y="3493"/>
                </a:lnTo>
                <a:lnTo>
                  <a:pt x="13019" y="13019"/>
                </a:lnTo>
                <a:lnTo>
                  <a:pt x="3493" y="27148"/>
                </a:lnTo>
                <a:lnTo>
                  <a:pt x="0" y="44450"/>
                </a:lnTo>
                <a:lnTo>
                  <a:pt x="0" y="222250"/>
                </a:lnTo>
                <a:lnTo>
                  <a:pt x="3493" y="239551"/>
                </a:lnTo>
                <a:lnTo>
                  <a:pt x="13019" y="253680"/>
                </a:lnTo>
                <a:lnTo>
                  <a:pt x="27148" y="263206"/>
                </a:lnTo>
                <a:lnTo>
                  <a:pt x="44450" y="266700"/>
                </a:lnTo>
                <a:lnTo>
                  <a:pt x="377190" y="266700"/>
                </a:lnTo>
                <a:lnTo>
                  <a:pt x="394491" y="263206"/>
                </a:lnTo>
                <a:lnTo>
                  <a:pt x="408620" y="253680"/>
                </a:lnTo>
                <a:lnTo>
                  <a:pt x="418146" y="239551"/>
                </a:lnTo>
                <a:lnTo>
                  <a:pt x="421640" y="222250"/>
                </a:lnTo>
                <a:lnTo>
                  <a:pt x="421640" y="44450"/>
                </a:lnTo>
                <a:lnTo>
                  <a:pt x="418146" y="27148"/>
                </a:lnTo>
                <a:lnTo>
                  <a:pt x="408620" y="13019"/>
                </a:lnTo>
                <a:lnTo>
                  <a:pt x="394491" y="3493"/>
                </a:lnTo>
                <a:lnTo>
                  <a:pt x="377190" y="0"/>
                </a:lnTo>
                <a:close/>
              </a:path>
            </a:pathLst>
          </a:custGeom>
          <a:solidFill>
            <a:srgbClr val="C00000">
              <a:alpha val="25097"/>
            </a:srgbClr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0038" y="118353"/>
            <a:ext cx="10264877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Hierarchical</a:t>
            </a:r>
            <a:r>
              <a:rPr spc="-30" dirty="0"/>
              <a:t> </a:t>
            </a:r>
            <a:r>
              <a:rPr spc="-4" dirty="0"/>
              <a:t>Clustering:</a:t>
            </a:r>
            <a:r>
              <a:rPr spc="-30" dirty="0"/>
              <a:t> </a:t>
            </a:r>
            <a:r>
              <a:rPr spc="-4" dirty="0"/>
              <a:t>Step</a:t>
            </a:r>
            <a:r>
              <a:rPr spc="-8" dirty="0"/>
              <a:t> </a:t>
            </a:r>
            <a:r>
              <a:rPr dirty="0"/>
              <a:t>3</a:t>
            </a:r>
            <a:r>
              <a:rPr spc="11" dirty="0"/>
              <a:t> </a:t>
            </a:r>
            <a:r>
              <a:rPr spc="-8" dirty="0"/>
              <a:t>(Contd.)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1831" y="622936"/>
            <a:ext cx="5854064" cy="190499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21819" y="1847153"/>
          <a:ext cx="3245642" cy="14147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4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3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29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MI/TO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NA/RM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877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255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948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662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MI/TO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877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NA/RM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255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415167" y="3424238"/>
          <a:ext cx="4014786" cy="1360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3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62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29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29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BA/(NA/RM)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MI/TO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382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BA/(NA/RM)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ADE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268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947"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MI/TO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564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ADEC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3282315" y="2426970"/>
            <a:ext cx="7528560" cy="1809750"/>
            <a:chOff x="4376420" y="3235960"/>
            <a:chExt cx="10038080" cy="2413000"/>
          </a:xfrm>
        </p:grpSpPr>
        <p:sp>
          <p:nvSpPr>
            <p:cNvPr id="7" name="object 7"/>
            <p:cNvSpPr/>
            <p:nvPr/>
          </p:nvSpPr>
          <p:spPr>
            <a:xfrm>
              <a:off x="4376420" y="3235959"/>
              <a:ext cx="7251700" cy="2413000"/>
            </a:xfrm>
            <a:custGeom>
              <a:avLst/>
              <a:gdLst/>
              <a:ahLst/>
              <a:cxnLst/>
              <a:rect l="l" t="t" r="r" b="b"/>
              <a:pathLst>
                <a:path w="7251700" h="2413000">
                  <a:moveTo>
                    <a:pt x="1343660" y="2242820"/>
                  </a:moveTo>
                  <a:lnTo>
                    <a:pt x="1173480" y="2072640"/>
                  </a:lnTo>
                  <a:lnTo>
                    <a:pt x="1173480" y="2157730"/>
                  </a:lnTo>
                  <a:lnTo>
                    <a:pt x="175260" y="2157730"/>
                  </a:lnTo>
                  <a:lnTo>
                    <a:pt x="175260" y="1287780"/>
                  </a:lnTo>
                  <a:lnTo>
                    <a:pt x="0" y="1287780"/>
                  </a:lnTo>
                  <a:lnTo>
                    <a:pt x="0" y="2316480"/>
                  </a:lnTo>
                  <a:lnTo>
                    <a:pt x="86360" y="2316480"/>
                  </a:lnTo>
                  <a:lnTo>
                    <a:pt x="86360" y="2327910"/>
                  </a:lnTo>
                  <a:lnTo>
                    <a:pt x="1173480" y="2327910"/>
                  </a:lnTo>
                  <a:lnTo>
                    <a:pt x="1173480" y="2413000"/>
                  </a:lnTo>
                  <a:lnTo>
                    <a:pt x="1343660" y="2242820"/>
                  </a:lnTo>
                  <a:close/>
                </a:path>
                <a:path w="7251700" h="2413000">
                  <a:moveTo>
                    <a:pt x="7251700" y="127000"/>
                  </a:moveTo>
                  <a:lnTo>
                    <a:pt x="7124700" y="0"/>
                  </a:lnTo>
                  <a:lnTo>
                    <a:pt x="7124700" y="63500"/>
                  </a:lnTo>
                  <a:lnTo>
                    <a:pt x="4287520" y="63500"/>
                  </a:lnTo>
                  <a:lnTo>
                    <a:pt x="4287520" y="190500"/>
                  </a:lnTo>
                  <a:lnTo>
                    <a:pt x="4287520" y="1297940"/>
                  </a:lnTo>
                  <a:lnTo>
                    <a:pt x="4406900" y="1297940"/>
                  </a:lnTo>
                  <a:lnTo>
                    <a:pt x="4406900" y="190500"/>
                  </a:lnTo>
                  <a:lnTo>
                    <a:pt x="7124700" y="190500"/>
                  </a:lnTo>
                  <a:lnTo>
                    <a:pt x="7124700" y="254000"/>
                  </a:lnTo>
                  <a:lnTo>
                    <a:pt x="7251700" y="127000"/>
                  </a:lnTo>
                  <a:close/>
                </a:path>
              </a:pathLst>
            </a:custGeom>
            <a:solidFill>
              <a:srgbClr val="5D9C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76962" y="3380740"/>
              <a:ext cx="637537" cy="5841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15620" y="3380740"/>
              <a:ext cx="706119" cy="5841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15341" y="3289300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31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18260" y="3289300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31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515341" y="3289300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>
                  <a:moveTo>
                    <a:pt x="0" y="0"/>
                  </a:moveTo>
                  <a:lnTo>
                    <a:pt x="501142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84760" y="3380740"/>
              <a:ext cx="749299" cy="584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3420" y="3380740"/>
              <a:ext cx="708659" cy="5841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216304" y="2583059"/>
            <a:ext cx="146970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30530" algn="l"/>
                <a:tab pos="827723" algn="l"/>
                <a:tab pos="1249204" algn="l"/>
              </a:tabLst>
            </a:pPr>
            <a:r>
              <a:rPr sz="1500" spc="-4" dirty="0">
                <a:solidFill>
                  <a:srgbClr val="44536A"/>
                </a:solidFill>
                <a:latin typeface="Arial MT"/>
                <a:cs typeface="Arial MT"/>
              </a:rPr>
              <a:t>N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A	</a:t>
            </a:r>
            <a:r>
              <a:rPr sz="1500" spc="-4" dirty="0">
                <a:solidFill>
                  <a:srgbClr val="44536A"/>
                </a:solidFill>
                <a:latin typeface="Arial MT"/>
                <a:cs typeface="Arial MT"/>
              </a:rPr>
              <a:t>R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M	</a:t>
            </a:r>
            <a:r>
              <a:rPr sz="1500" spc="-19" dirty="0">
                <a:solidFill>
                  <a:srgbClr val="44536A"/>
                </a:solidFill>
                <a:latin typeface="Arial MT"/>
                <a:cs typeface="Arial MT"/>
              </a:rPr>
              <a:t>T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O	</a:t>
            </a:r>
            <a:r>
              <a:rPr sz="1500" spc="-8" dirty="0">
                <a:solidFill>
                  <a:srgbClr val="44536A"/>
                </a:solidFill>
                <a:latin typeface="Arial MT"/>
                <a:cs typeface="Arial MT"/>
              </a:rPr>
              <a:t>MI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883015" y="2202657"/>
            <a:ext cx="818674" cy="395764"/>
            <a:chOff x="11844019" y="2936875"/>
            <a:chExt cx="1091565" cy="527685"/>
          </a:xfrm>
        </p:grpSpPr>
        <p:sp>
          <p:nvSpPr>
            <p:cNvPr id="17" name="object 17"/>
            <p:cNvSpPr/>
            <p:nvPr/>
          </p:nvSpPr>
          <p:spPr>
            <a:xfrm>
              <a:off x="12425679" y="3289300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31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2926059" y="3289300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31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2425679" y="3289300"/>
              <a:ext cx="501650" cy="0"/>
            </a:xfrm>
            <a:custGeom>
              <a:avLst/>
              <a:gdLst/>
              <a:ahLst/>
              <a:cxnLst/>
              <a:rect l="l" t="t" r="r" b="b"/>
              <a:pathLst>
                <a:path w="501650">
                  <a:moveTo>
                    <a:pt x="0" y="0"/>
                  </a:moveTo>
                  <a:lnTo>
                    <a:pt x="501142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856719" y="2946400"/>
              <a:ext cx="0" cy="518159"/>
            </a:xfrm>
            <a:custGeom>
              <a:avLst/>
              <a:gdLst/>
              <a:ahLst/>
              <a:cxnLst/>
              <a:rect l="l" t="t" r="r" b="b"/>
              <a:pathLst>
                <a:path h="518160">
                  <a:moveTo>
                    <a:pt x="0" y="0"/>
                  </a:moveTo>
                  <a:lnTo>
                    <a:pt x="0" y="51803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2674599" y="2946400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31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1844019" y="2946400"/>
              <a:ext cx="829310" cy="0"/>
            </a:xfrm>
            <a:custGeom>
              <a:avLst/>
              <a:gdLst/>
              <a:ahLst/>
              <a:cxnLst/>
              <a:rect l="l" t="t" r="r" b="b"/>
              <a:pathLst>
                <a:path w="829309">
                  <a:moveTo>
                    <a:pt x="0" y="0"/>
                  </a:moveTo>
                  <a:lnTo>
                    <a:pt x="828878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7589" y="118353"/>
            <a:ext cx="9361521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Hierarchical</a:t>
            </a:r>
            <a:r>
              <a:rPr spc="-38" dirty="0"/>
              <a:t> </a:t>
            </a:r>
            <a:r>
              <a:rPr spc="-4" dirty="0"/>
              <a:t>Clustering:</a:t>
            </a:r>
            <a:r>
              <a:rPr spc="-38" dirty="0"/>
              <a:t> </a:t>
            </a:r>
            <a:r>
              <a:rPr spc="-4" dirty="0"/>
              <a:t>Step</a:t>
            </a:r>
            <a:r>
              <a:rPr spc="-11" dirty="0"/>
              <a:t> </a:t>
            </a:r>
            <a:r>
              <a:rPr dirty="0"/>
              <a:t>4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20465" y="622935"/>
            <a:ext cx="4836795" cy="862965"/>
            <a:chOff x="4960620" y="830580"/>
            <a:chExt cx="6449060" cy="1150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0620" y="830580"/>
              <a:ext cx="6449059" cy="253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3860" y="1272540"/>
              <a:ext cx="5455919" cy="698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1439" y="1882152"/>
              <a:ext cx="3538207" cy="99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19419" y="1308105"/>
              <a:ext cx="5331460" cy="574040"/>
            </a:xfrm>
            <a:custGeom>
              <a:avLst/>
              <a:gdLst/>
              <a:ahLst/>
              <a:cxnLst/>
              <a:rect l="l" t="t" r="r" b="b"/>
              <a:pathLst>
                <a:path w="5331459" h="574039">
                  <a:moveTo>
                    <a:pt x="5235790" y="0"/>
                  </a:moveTo>
                  <a:lnTo>
                    <a:pt x="95669" y="0"/>
                  </a:lnTo>
                  <a:lnTo>
                    <a:pt x="58432" y="7517"/>
                  </a:lnTo>
                  <a:lnTo>
                    <a:pt x="28022" y="28017"/>
                  </a:lnTo>
                  <a:lnTo>
                    <a:pt x="7518" y="58426"/>
                  </a:lnTo>
                  <a:lnTo>
                    <a:pt x="0" y="95669"/>
                  </a:lnTo>
                  <a:lnTo>
                    <a:pt x="0" y="478358"/>
                  </a:lnTo>
                  <a:lnTo>
                    <a:pt x="7518" y="515602"/>
                  </a:lnTo>
                  <a:lnTo>
                    <a:pt x="28022" y="546015"/>
                  </a:lnTo>
                  <a:lnTo>
                    <a:pt x="58432" y="566521"/>
                  </a:lnTo>
                  <a:lnTo>
                    <a:pt x="95669" y="574040"/>
                  </a:lnTo>
                  <a:lnTo>
                    <a:pt x="5235790" y="574040"/>
                  </a:lnTo>
                  <a:lnTo>
                    <a:pt x="5273027" y="566521"/>
                  </a:lnTo>
                  <a:lnTo>
                    <a:pt x="5303437" y="546015"/>
                  </a:lnTo>
                  <a:lnTo>
                    <a:pt x="5323941" y="515602"/>
                  </a:lnTo>
                  <a:lnTo>
                    <a:pt x="5331460" y="478358"/>
                  </a:lnTo>
                  <a:lnTo>
                    <a:pt x="5331460" y="95669"/>
                  </a:lnTo>
                  <a:lnTo>
                    <a:pt x="5323941" y="58426"/>
                  </a:lnTo>
                  <a:lnTo>
                    <a:pt x="5303437" y="28017"/>
                  </a:lnTo>
                  <a:lnTo>
                    <a:pt x="5273027" y="7517"/>
                  </a:lnTo>
                  <a:lnTo>
                    <a:pt x="5235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5519419" y="1308105"/>
              <a:ext cx="5331460" cy="574040"/>
            </a:xfrm>
            <a:custGeom>
              <a:avLst/>
              <a:gdLst/>
              <a:ahLst/>
              <a:cxnLst/>
              <a:rect l="l" t="t" r="r" b="b"/>
              <a:pathLst>
                <a:path w="5331459" h="574039">
                  <a:moveTo>
                    <a:pt x="0" y="95669"/>
                  </a:moveTo>
                  <a:lnTo>
                    <a:pt x="7518" y="58426"/>
                  </a:lnTo>
                  <a:lnTo>
                    <a:pt x="28022" y="28017"/>
                  </a:lnTo>
                  <a:lnTo>
                    <a:pt x="58432" y="7517"/>
                  </a:lnTo>
                  <a:lnTo>
                    <a:pt x="95669" y="0"/>
                  </a:lnTo>
                  <a:lnTo>
                    <a:pt x="5235790" y="0"/>
                  </a:lnTo>
                  <a:lnTo>
                    <a:pt x="5273027" y="7517"/>
                  </a:lnTo>
                  <a:lnTo>
                    <a:pt x="5303437" y="28017"/>
                  </a:lnTo>
                  <a:lnTo>
                    <a:pt x="5323941" y="58426"/>
                  </a:lnTo>
                  <a:lnTo>
                    <a:pt x="5331460" y="95669"/>
                  </a:lnTo>
                  <a:lnTo>
                    <a:pt x="5331460" y="478358"/>
                  </a:lnTo>
                  <a:lnTo>
                    <a:pt x="5323941" y="515602"/>
                  </a:lnTo>
                  <a:lnTo>
                    <a:pt x="5303437" y="546015"/>
                  </a:lnTo>
                  <a:lnTo>
                    <a:pt x="5273027" y="566521"/>
                  </a:lnTo>
                  <a:lnTo>
                    <a:pt x="5235790" y="574040"/>
                  </a:lnTo>
                  <a:lnTo>
                    <a:pt x="95669" y="574040"/>
                  </a:lnTo>
                  <a:lnTo>
                    <a:pt x="58432" y="566521"/>
                  </a:lnTo>
                  <a:lnTo>
                    <a:pt x="28022" y="546015"/>
                  </a:lnTo>
                  <a:lnTo>
                    <a:pt x="7518" y="515602"/>
                  </a:lnTo>
                  <a:lnTo>
                    <a:pt x="0" y="478358"/>
                  </a:lnTo>
                  <a:lnTo>
                    <a:pt x="0" y="95669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56113" y="1066121"/>
            <a:ext cx="2363629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Derive</a:t>
            </a:r>
            <a:r>
              <a:rPr sz="1500" spc="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500" spc="-3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final</a:t>
            </a:r>
            <a:r>
              <a:rPr sz="1500" spc="-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dendrogram</a:t>
            </a:r>
            <a:endParaRPr sz="1500">
              <a:latin typeface="Arial MT"/>
              <a:cs typeface="Arial MT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827589" y="2303930"/>
          <a:ext cx="4353876" cy="1306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7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9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BA/(NA/RM)/FI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(MI/TO)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548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BA/(NA/RM)/FI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547"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(MI/TO)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spc="5" dirty="0">
                          <a:latin typeface="Calibri"/>
                          <a:cs typeface="Calibri"/>
                        </a:rPr>
                        <a:t>295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571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6463666" y="2747487"/>
            <a:ext cx="3874770" cy="780574"/>
            <a:chOff x="8618221" y="3663315"/>
            <a:chExt cx="5166360" cy="1040765"/>
          </a:xfrm>
        </p:grpSpPr>
        <p:sp>
          <p:nvSpPr>
            <p:cNvPr id="12" name="object 12"/>
            <p:cNvSpPr/>
            <p:nvPr/>
          </p:nvSpPr>
          <p:spPr>
            <a:xfrm>
              <a:off x="8618221" y="3810000"/>
              <a:ext cx="1115060" cy="279400"/>
            </a:xfrm>
            <a:custGeom>
              <a:avLst/>
              <a:gdLst/>
              <a:ahLst/>
              <a:cxnLst/>
              <a:rect l="l" t="t" r="r" b="b"/>
              <a:pathLst>
                <a:path w="1115059" h="279400">
                  <a:moveTo>
                    <a:pt x="975359" y="0"/>
                  </a:moveTo>
                  <a:lnTo>
                    <a:pt x="975359" y="69850"/>
                  </a:lnTo>
                  <a:lnTo>
                    <a:pt x="0" y="69850"/>
                  </a:lnTo>
                  <a:lnTo>
                    <a:pt x="0" y="209550"/>
                  </a:lnTo>
                  <a:lnTo>
                    <a:pt x="975359" y="209550"/>
                  </a:lnTo>
                  <a:lnTo>
                    <a:pt x="975359" y="279400"/>
                  </a:lnTo>
                  <a:lnTo>
                    <a:pt x="1115059" y="139700"/>
                  </a:lnTo>
                  <a:lnTo>
                    <a:pt x="975359" y="0"/>
                  </a:lnTo>
                  <a:close/>
                </a:path>
              </a:pathLst>
            </a:custGeom>
            <a:solidFill>
              <a:srgbClr val="5D9CD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91160" y="4064000"/>
              <a:ext cx="693419" cy="6400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29159" y="4064000"/>
              <a:ext cx="761987" cy="6400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763500" y="399796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441679" y="399796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763500" y="3997960"/>
              <a:ext cx="678815" cy="0"/>
            </a:xfrm>
            <a:custGeom>
              <a:avLst/>
              <a:gdLst/>
              <a:ahLst/>
              <a:cxnLst/>
              <a:rect l="l" t="t" r="r" b="b"/>
              <a:pathLst>
                <a:path w="678815">
                  <a:moveTo>
                    <a:pt x="0" y="0"/>
                  </a:moveTo>
                  <a:lnTo>
                    <a:pt x="67862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35360" y="4064000"/>
              <a:ext cx="805179" cy="6400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54640" y="4064000"/>
              <a:ext cx="764539" cy="64007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888979" y="399542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67160" y="3995420"/>
              <a:ext cx="0" cy="158750"/>
            </a:xfrm>
            <a:custGeom>
              <a:avLst/>
              <a:gdLst/>
              <a:ahLst/>
              <a:cxnLst/>
              <a:rect l="l" t="t" r="r" b="b"/>
              <a:pathLst>
                <a:path h="158750">
                  <a:moveTo>
                    <a:pt x="0" y="0"/>
                  </a:moveTo>
                  <a:lnTo>
                    <a:pt x="0" y="158623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88979" y="3995420"/>
              <a:ext cx="678815" cy="0"/>
            </a:xfrm>
            <a:custGeom>
              <a:avLst/>
              <a:gdLst/>
              <a:ahLst/>
              <a:cxnLst/>
              <a:rect l="l" t="t" r="r" b="b"/>
              <a:pathLst>
                <a:path w="678815">
                  <a:moveTo>
                    <a:pt x="0" y="0"/>
                  </a:moveTo>
                  <a:lnTo>
                    <a:pt x="678624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2540" y="3721100"/>
              <a:ext cx="746760" cy="6400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119359" y="3672840"/>
              <a:ext cx="0" cy="488315"/>
            </a:xfrm>
            <a:custGeom>
              <a:avLst/>
              <a:gdLst/>
              <a:ahLst/>
              <a:cxnLst/>
              <a:rect l="l" t="t" r="r" b="b"/>
              <a:pathLst>
                <a:path h="488314">
                  <a:moveTo>
                    <a:pt x="0" y="0"/>
                  </a:moveTo>
                  <a:lnTo>
                    <a:pt x="0" y="488188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1224260" y="3672840"/>
              <a:ext cx="0" cy="323215"/>
            </a:xfrm>
            <a:custGeom>
              <a:avLst/>
              <a:gdLst/>
              <a:ahLst/>
              <a:cxnLst/>
              <a:rect l="l" t="t" r="r" b="b"/>
              <a:pathLst>
                <a:path h="323214">
                  <a:moveTo>
                    <a:pt x="0" y="0"/>
                  </a:moveTo>
                  <a:lnTo>
                    <a:pt x="0" y="32279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04119" y="3672840"/>
              <a:ext cx="1122680" cy="0"/>
            </a:xfrm>
            <a:custGeom>
              <a:avLst/>
              <a:gdLst/>
              <a:ahLst/>
              <a:cxnLst/>
              <a:rect l="l" t="t" r="r" b="b"/>
              <a:pathLst>
                <a:path w="1122679">
                  <a:moveTo>
                    <a:pt x="0" y="0"/>
                  </a:moveTo>
                  <a:lnTo>
                    <a:pt x="1122438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77980" y="4064000"/>
              <a:ext cx="637539" cy="64007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786036" y="2820436"/>
            <a:ext cx="2426970" cy="526746"/>
          </a:xfrm>
          <a:prstGeom prst="rect">
            <a:avLst/>
          </a:prstGeom>
        </p:spPr>
        <p:txBody>
          <a:bodyPr vert="horz" wrap="square" lIns="0" tIns="39052" rIns="0" bIns="0" rtlCol="0">
            <a:spAutoFit/>
          </a:bodyPr>
          <a:lstStyle/>
          <a:p>
            <a:pPr marL="9525">
              <a:spcBef>
                <a:spcPts val="307"/>
              </a:spcBef>
            </a:pPr>
            <a:r>
              <a:rPr sz="1500" spc="-26" dirty="0">
                <a:solidFill>
                  <a:srgbClr val="44536A"/>
                </a:solidFill>
                <a:latin typeface="Arial MT"/>
                <a:cs typeface="Arial MT"/>
              </a:rPr>
              <a:t>BA</a:t>
            </a:r>
            <a:endParaRPr sz="1500">
              <a:latin typeface="Arial MT"/>
              <a:cs typeface="Arial MT"/>
            </a:endParaRPr>
          </a:p>
          <a:p>
            <a:pPr marL="230029">
              <a:spcBef>
                <a:spcPts val="232"/>
              </a:spcBef>
              <a:tabLst>
                <a:tab pos="739139" algn="l"/>
                <a:tab pos="1221581" algn="l"/>
                <a:tab pos="1635919" algn="l"/>
                <a:tab pos="2206466" algn="l"/>
              </a:tabLst>
            </a:pPr>
            <a:r>
              <a:rPr sz="1500" spc="-4" dirty="0">
                <a:solidFill>
                  <a:srgbClr val="44536A"/>
                </a:solidFill>
                <a:latin typeface="Arial MT"/>
                <a:cs typeface="Arial MT"/>
              </a:rPr>
              <a:t>N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A	</a:t>
            </a:r>
            <a:r>
              <a:rPr sz="1500" spc="-4" dirty="0">
                <a:solidFill>
                  <a:srgbClr val="44536A"/>
                </a:solidFill>
                <a:latin typeface="Arial MT"/>
                <a:cs typeface="Arial MT"/>
              </a:rPr>
              <a:t>R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M	</a:t>
            </a:r>
            <a:r>
              <a:rPr sz="1500" spc="-4" dirty="0">
                <a:solidFill>
                  <a:srgbClr val="44536A"/>
                </a:solidFill>
                <a:latin typeface="Arial MT"/>
                <a:cs typeface="Arial MT"/>
              </a:rPr>
              <a:t>F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I	</a:t>
            </a:r>
            <a:r>
              <a:rPr sz="1500" spc="-19" dirty="0">
                <a:solidFill>
                  <a:srgbClr val="44536A"/>
                </a:solidFill>
                <a:latin typeface="Arial MT"/>
                <a:cs typeface="Arial MT"/>
              </a:rPr>
              <a:t>T</a:t>
            </a:r>
            <a:r>
              <a:rPr sz="1500" dirty="0">
                <a:solidFill>
                  <a:srgbClr val="44536A"/>
                </a:solidFill>
                <a:latin typeface="Arial MT"/>
                <a:cs typeface="Arial MT"/>
              </a:rPr>
              <a:t>O	</a:t>
            </a:r>
            <a:r>
              <a:rPr sz="1500" spc="-8" dirty="0">
                <a:solidFill>
                  <a:srgbClr val="44536A"/>
                </a:solidFill>
                <a:latin typeface="Arial MT"/>
                <a:cs typeface="Arial MT"/>
              </a:rPr>
              <a:t>MI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983855" y="2086451"/>
            <a:ext cx="1872139" cy="1030605"/>
            <a:chOff x="10645140" y="2781935"/>
            <a:chExt cx="2496185" cy="1374140"/>
          </a:xfrm>
        </p:grpSpPr>
        <p:sp>
          <p:nvSpPr>
            <p:cNvPr id="30" name="object 30"/>
            <p:cNvSpPr/>
            <p:nvPr/>
          </p:nvSpPr>
          <p:spPr>
            <a:xfrm>
              <a:off x="12209780" y="3281680"/>
              <a:ext cx="0" cy="874394"/>
            </a:xfrm>
            <a:custGeom>
              <a:avLst/>
              <a:gdLst/>
              <a:ahLst/>
              <a:cxnLst/>
              <a:rect l="l" t="t" r="r" b="b"/>
              <a:pathLst>
                <a:path h="874395">
                  <a:moveTo>
                    <a:pt x="0" y="0"/>
                  </a:moveTo>
                  <a:lnTo>
                    <a:pt x="0" y="874077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3131800" y="2791460"/>
              <a:ext cx="0" cy="1198245"/>
            </a:xfrm>
            <a:custGeom>
              <a:avLst/>
              <a:gdLst/>
              <a:ahLst/>
              <a:cxnLst/>
              <a:rect l="l" t="t" r="r" b="b"/>
              <a:pathLst>
                <a:path h="1198245">
                  <a:moveTo>
                    <a:pt x="0" y="0"/>
                  </a:moveTo>
                  <a:lnTo>
                    <a:pt x="0" y="119824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45140" y="3281680"/>
              <a:ext cx="1565910" cy="0"/>
            </a:xfrm>
            <a:custGeom>
              <a:avLst/>
              <a:gdLst/>
              <a:ahLst/>
              <a:cxnLst/>
              <a:rect l="l" t="t" r="r" b="b"/>
              <a:pathLst>
                <a:path w="1565909">
                  <a:moveTo>
                    <a:pt x="0" y="0"/>
                  </a:moveTo>
                  <a:lnTo>
                    <a:pt x="156550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1567160" y="2791460"/>
              <a:ext cx="1565910" cy="0"/>
            </a:xfrm>
            <a:custGeom>
              <a:avLst/>
              <a:gdLst/>
              <a:ahLst/>
              <a:cxnLst/>
              <a:rect l="l" t="t" r="r" b="b"/>
              <a:pathLst>
                <a:path w="1565909">
                  <a:moveTo>
                    <a:pt x="0" y="0"/>
                  </a:moveTo>
                  <a:lnTo>
                    <a:pt x="156550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1567160" y="2791458"/>
              <a:ext cx="0" cy="489584"/>
            </a:xfrm>
            <a:custGeom>
              <a:avLst/>
              <a:gdLst/>
              <a:ahLst/>
              <a:cxnLst/>
              <a:rect l="l" t="t" r="r" b="b"/>
              <a:pathLst>
                <a:path h="489585">
                  <a:moveTo>
                    <a:pt x="0" y="489559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1EDA-CC32-2F8B-D829-6B897AE4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2CF4B-A3FA-3167-82DB-C62BFEA72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D530D-739B-3221-A004-40744A9D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7" y="1"/>
            <a:ext cx="11953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64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FFE2-9DA9-E332-8BF8-E9EDA483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26CA1-54EB-2D08-9075-52FCCB773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98FE8-DC8F-05FA-EEBE-405516F8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4" y="79898"/>
            <a:ext cx="12083306" cy="677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4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FDA0-361D-C4A8-0676-429904C29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F7CF7-2F90-D1BB-4B76-A455715B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7679F-B1C1-9E0C-50AB-314F96BF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61"/>
            <a:ext cx="12192000" cy="66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2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6470-79C2-30DD-768F-E1C87AE6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3431C-AB9D-4C66-6532-3E75DEDF8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The Voting Classifier - Coding Ninjas">
            <a:extLst>
              <a:ext uri="{FF2B5EF4-FFF2-40B4-BE49-F238E27FC236}">
                <a16:creationId xmlns:a16="http://schemas.microsoft.com/office/drawing/2014/main" id="{AA54CB0A-454E-74B9-F4FF-5EEAC7C00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0"/>
            <a:ext cx="10366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78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7516-3C3B-5663-0CBC-3D65A951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BC92-C71C-D5B5-B3B3-7FB12F36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07FBE-1105-8105-6A18-CF19BE93C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59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60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C3A-96F7-9DCC-884C-3BBDD6FA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47AB4-7D10-D18D-CA72-5192F1D7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A4AC3-3AF4-5E8D-CDD1-32114857C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968"/>
            <a:ext cx="12192000" cy="58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6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4016-F39E-A32D-09B4-7875CD88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F569-CE91-C65F-A591-36F5B0F75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42396-EACA-E816-E306-5131C86A4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8"/>
            <a:ext cx="12192000" cy="58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4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8C64-3ECA-3B15-A4EF-2200DD12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0BEA26-DC62-3AF5-FE55-AD2CBC483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22" y="365124"/>
            <a:ext cx="11963620" cy="6268503"/>
          </a:xfrm>
        </p:spPr>
      </p:pic>
    </p:spTree>
    <p:extLst>
      <p:ext uri="{BB962C8B-B14F-4D97-AF65-F5344CB8AC3E}">
        <p14:creationId xmlns:p14="http://schemas.microsoft.com/office/powerpoint/2010/main" val="335084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84C5-9C0C-6D3F-A9D7-F8A84AB1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6761-C514-BB87-41BA-BA3DFD12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5196E-A231-70DA-CB26-8338C465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249"/>
            <a:ext cx="12192000" cy="62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43B3-ADF4-A67C-F161-572AE478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0AEC96-AFF2-F444-65D6-1C66DCC15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252" y="147484"/>
            <a:ext cx="11646780" cy="6577172"/>
          </a:xfrm>
        </p:spPr>
      </p:pic>
    </p:spTree>
    <p:extLst>
      <p:ext uri="{BB962C8B-B14F-4D97-AF65-F5344CB8AC3E}">
        <p14:creationId xmlns:p14="http://schemas.microsoft.com/office/powerpoint/2010/main" val="71071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4492-5515-78F8-B9AC-AEC9A114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273BA-D09E-DE40-47A3-AF7832912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187DE-8334-2C9D-8885-C3BA4C1D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87"/>
            <a:ext cx="12192000" cy="65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2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10CF-1A1F-2419-7D00-798BD340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6B95A-C7F0-957F-60F8-E2BECA8D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287CB-A52C-6C03-F317-0D75CC86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" y="245807"/>
            <a:ext cx="11784245" cy="62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3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A07C-EFEA-6B9B-753F-7A1A4C64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3A42-528D-B19D-6B93-56B9A1897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C3CAB-9F66-992D-BD9D-301437887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6" y="0"/>
            <a:ext cx="12074013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515274C-E7C1-D026-E1B6-B2951A4B9C47}"/>
                  </a:ext>
                </a:extLst>
              </p14:cNvPr>
              <p14:cNvContentPartPr/>
              <p14:nvPr/>
            </p14:nvContentPartPr>
            <p14:xfrm>
              <a:off x="1822598" y="2013136"/>
              <a:ext cx="164520" cy="132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515274C-E7C1-D026-E1B6-B2951A4B9C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598" y="2004496"/>
                <a:ext cx="182160" cy="1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123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3E450-17A6-C8C1-2859-48D14D87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DAF31C-3CD0-345A-9BDD-AD38E46D1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028" y="0"/>
            <a:ext cx="12211027" cy="6929906"/>
          </a:xfrm>
        </p:spPr>
      </p:pic>
    </p:spTree>
    <p:extLst>
      <p:ext uri="{BB962C8B-B14F-4D97-AF65-F5344CB8AC3E}">
        <p14:creationId xmlns:p14="http://schemas.microsoft.com/office/powerpoint/2010/main" val="426795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FAC5-4E1C-B4D6-7398-C5F5280D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73EAB-AC4C-E807-1654-CBD3003D6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1A50D-163C-D1F4-3C25-BC5AA48AB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8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4E7A-59F7-3BF4-0DEE-EAD8E2E58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814B9E-71D2-B70F-34CD-71723A035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704"/>
            <a:ext cx="12192000" cy="6788296"/>
          </a:xfrm>
        </p:spPr>
      </p:pic>
    </p:spTree>
    <p:extLst>
      <p:ext uri="{BB962C8B-B14F-4D97-AF65-F5344CB8AC3E}">
        <p14:creationId xmlns:p14="http://schemas.microsoft.com/office/powerpoint/2010/main" val="215588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7237-A23A-586F-57C3-71D6A4D2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2F12-98EB-B8C1-945D-F110619C9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5AEE6-DF85-1CE4-18F8-CE52E9883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40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77C8-8896-CB30-7492-8F861F6C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E535A-3327-7972-3EEB-EA18161B0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61D1A2-C0F7-4F01-2163-47638473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9" y="0"/>
            <a:ext cx="120612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8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F59F-1156-AA36-C791-63C37CBF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DBB7-1BD0-A54D-C3E1-3B16294B2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AD68D-2B85-CF95-BAFE-EFB9F9A4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1" y="-31173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31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778E-1FBF-3FED-4B9D-4EF7EF88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DF797-E28D-67A3-D6AE-63A7CA4AF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A5D86-D6E3-69E5-BCF1-59FABCD8D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29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BCD9-C3A3-856C-4FFF-C2E33443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10881-FB2B-C959-654B-6538A4C75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CC7EC-A439-53A9-C9E1-84FECFC6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57" y="0"/>
            <a:ext cx="1221305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480E-F7DA-CB64-152A-F5C2BD42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Components of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9BCD-D350-058F-3C5F-860980DE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141B0-5648-7E2C-49C8-8EAA4600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841"/>
            <a:ext cx="12192000" cy="519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7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3BB4-0B97-284B-E46B-3199223C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582D5-51C7-F695-0CB3-80A00BF0A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3EC3C-9938-F881-4059-46893106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6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6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A1E7-2BE6-B8E6-19D3-D80F9AE1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7BDC-9620-6DF0-BF06-47EC82FB7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87034-C6E1-AFF9-E628-5DD3F3065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4" y="108154"/>
            <a:ext cx="12203533" cy="666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27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A0D3-4983-AC47-5382-0640529D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Feedforward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71795-BA9C-2ED7-6D68-41D111F34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70ABA-55E6-2A55-0F90-01C3A2B5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666"/>
            <a:ext cx="12192000" cy="49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11E8-9FEA-1AC9-A9B1-90C985DC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56815-04A9-6C30-931D-FBB796627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B3DA8-79FB-F3F9-6480-B4B55418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24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F7DB0-BAE5-CE3D-2E4D-95C32CCB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7A24D-1146-3D98-5252-3434E4339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F29F7-66CD-C63A-35F7-9C434B6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09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E0004-4068-78A8-E56F-D3C10AE3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D22F7-65AB-E4DB-47C3-187EC4980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7B0C1-C9D9-3ECE-7F2F-B51C3B648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239041"/>
            <a:ext cx="11110452" cy="61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22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B2E5-7B54-5409-4556-4651EFC6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928DE-F0FC-6209-6D17-86B5709A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7D2CE-16F1-4E56-C42D-E8B55835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" y="1"/>
            <a:ext cx="12168937" cy="67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3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EECE-0634-B77E-BD57-CF539652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31DD-D16D-6B31-C442-AAFAAA30D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79DC1-B524-B6C8-7A39-C4A6EFEB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6" y="365125"/>
            <a:ext cx="11135353" cy="59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30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AFF2B-0CCE-7B47-6987-B9BF7BBA5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7934-6C7C-C935-D883-B01B62371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6C3B5-DCC4-49E3-4A14-D3BA5347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1" y="365125"/>
            <a:ext cx="1107868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9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073A-1A07-C2C0-D3D0-AA701D5F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34CF4-BB6B-EF5E-C755-8075F8314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DDCAD-E5C8-AF22-68BB-B1752F23E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08" y="365125"/>
            <a:ext cx="10914192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9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B2C4-4E0A-4B1F-C413-A9017372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81735-E466-6915-5E8B-F1C70A163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63230-D3FB-7F74-0933-1B673933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13" y="365125"/>
            <a:ext cx="1019540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5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A85A-9125-3629-EC2A-E12DCF04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344CF-1D9A-001C-D3B9-17765D80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D079C-9097-A2D4-12A7-D60EA8E6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29" y="365125"/>
            <a:ext cx="1063485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80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7165-556D-5832-0725-B93DF9ED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063E-2735-8482-5DF3-0B095D889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77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5CBA6-9BDF-8BC8-CB10-82F29CA4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8DD9D-A59D-7D2A-43B2-3FE18D1D9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4A2DC-F50A-607F-4BD4-25204CF2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8D9A-932C-AE27-AC14-0709D995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C52A-A3B2-FF2F-16AB-93BD9B3A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C9820-6FF9-0734-F153-77AC06FD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7C2145-87FC-00ED-D055-C4DA23338286}"/>
                  </a:ext>
                </a:extLst>
              </p14:cNvPr>
              <p14:cNvContentPartPr/>
              <p14:nvPr/>
            </p14:nvContentPartPr>
            <p14:xfrm>
              <a:off x="5124890" y="2072388"/>
              <a:ext cx="1008720" cy="405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E7C2145-87FC-00ED-D055-C4DA2333828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5890" y="2063388"/>
                <a:ext cx="102636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9B183BC-0B44-8EA5-82EA-73CBE075989F}"/>
                  </a:ext>
                </a:extLst>
              </p14:cNvPr>
              <p14:cNvContentPartPr/>
              <p14:nvPr/>
            </p14:nvContentPartPr>
            <p14:xfrm>
              <a:off x="6123375" y="1776108"/>
              <a:ext cx="288360" cy="304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9B183BC-0B44-8EA5-82EA-73CBE075989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114375" y="1767108"/>
                <a:ext cx="3060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CDEA38C-BDCB-FE24-7047-F77014F67B8A}"/>
                  </a:ext>
                </a:extLst>
              </p14:cNvPr>
              <p14:cNvContentPartPr/>
              <p14:nvPr/>
            </p14:nvContentPartPr>
            <p14:xfrm>
              <a:off x="6461055" y="659028"/>
              <a:ext cx="287280" cy="397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CDEA38C-BDCB-FE24-7047-F77014F67B8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452415" y="650028"/>
                <a:ext cx="304920" cy="4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80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061" y="118353"/>
            <a:ext cx="5255869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Hierarchical</a:t>
            </a:r>
            <a:r>
              <a:rPr spc="-60" dirty="0"/>
              <a:t> </a:t>
            </a:r>
            <a:r>
              <a:rPr spc="-4" dirty="0"/>
              <a:t>Clustering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1985" y="622935"/>
            <a:ext cx="7189470" cy="3310890"/>
            <a:chOff x="802646" y="830580"/>
            <a:chExt cx="9585960" cy="4414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1700" y="830580"/>
              <a:ext cx="4406899" cy="253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59790" y="2392680"/>
              <a:ext cx="0" cy="2813050"/>
            </a:xfrm>
            <a:custGeom>
              <a:avLst/>
              <a:gdLst/>
              <a:ahLst/>
              <a:cxnLst/>
              <a:rect l="l" t="t" r="r" b="b"/>
              <a:pathLst>
                <a:path h="2813050">
                  <a:moveTo>
                    <a:pt x="0" y="28130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802646" y="229742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844550" y="5187950"/>
              <a:ext cx="2686050" cy="0"/>
            </a:xfrm>
            <a:custGeom>
              <a:avLst/>
              <a:gdLst/>
              <a:ahLst/>
              <a:cxnLst/>
              <a:rect l="l" t="t" r="r" b="b"/>
              <a:pathLst>
                <a:path w="2686050">
                  <a:moveTo>
                    <a:pt x="0" y="0"/>
                  </a:moveTo>
                  <a:lnTo>
                    <a:pt x="268605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3511552" y="513079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1483360" y="2527299"/>
              <a:ext cx="1696720" cy="2105660"/>
            </a:xfrm>
            <a:custGeom>
              <a:avLst/>
              <a:gdLst/>
              <a:ahLst/>
              <a:cxnLst/>
              <a:rect l="l" t="t" r="r" b="b"/>
              <a:pathLst>
                <a:path w="1696720" h="2105660">
                  <a:moveTo>
                    <a:pt x="848360" y="424180"/>
                  </a:moveTo>
                  <a:lnTo>
                    <a:pt x="845870" y="377964"/>
                  </a:lnTo>
                  <a:lnTo>
                    <a:pt x="838568" y="333197"/>
                  </a:lnTo>
                  <a:lnTo>
                    <a:pt x="826731" y="290118"/>
                  </a:lnTo>
                  <a:lnTo>
                    <a:pt x="810602" y="248996"/>
                  </a:lnTo>
                  <a:lnTo>
                    <a:pt x="790435" y="210096"/>
                  </a:lnTo>
                  <a:lnTo>
                    <a:pt x="766508" y="173672"/>
                  </a:lnTo>
                  <a:lnTo>
                    <a:pt x="739063" y="139979"/>
                  </a:lnTo>
                  <a:lnTo>
                    <a:pt x="708380" y="109296"/>
                  </a:lnTo>
                  <a:lnTo>
                    <a:pt x="674687" y="81851"/>
                  </a:lnTo>
                  <a:lnTo>
                    <a:pt x="638263" y="57924"/>
                  </a:lnTo>
                  <a:lnTo>
                    <a:pt x="599363" y="37757"/>
                  </a:lnTo>
                  <a:lnTo>
                    <a:pt x="558241" y="21628"/>
                  </a:lnTo>
                  <a:lnTo>
                    <a:pt x="515162" y="9791"/>
                  </a:lnTo>
                  <a:lnTo>
                    <a:pt x="470395" y="2489"/>
                  </a:lnTo>
                  <a:lnTo>
                    <a:pt x="424180" y="0"/>
                  </a:lnTo>
                  <a:lnTo>
                    <a:pt x="377952" y="2489"/>
                  </a:lnTo>
                  <a:lnTo>
                    <a:pt x="333184" y="9791"/>
                  </a:lnTo>
                  <a:lnTo>
                    <a:pt x="290106" y="21628"/>
                  </a:lnTo>
                  <a:lnTo>
                    <a:pt x="248983" y="37757"/>
                  </a:lnTo>
                  <a:lnTo>
                    <a:pt x="210083" y="57924"/>
                  </a:lnTo>
                  <a:lnTo>
                    <a:pt x="173659" y="81851"/>
                  </a:lnTo>
                  <a:lnTo>
                    <a:pt x="139966" y="109296"/>
                  </a:lnTo>
                  <a:lnTo>
                    <a:pt x="109283" y="139979"/>
                  </a:lnTo>
                  <a:lnTo>
                    <a:pt x="81838" y="173672"/>
                  </a:lnTo>
                  <a:lnTo>
                    <a:pt x="57912" y="210096"/>
                  </a:lnTo>
                  <a:lnTo>
                    <a:pt x="37744" y="248996"/>
                  </a:lnTo>
                  <a:lnTo>
                    <a:pt x="21615" y="290118"/>
                  </a:lnTo>
                  <a:lnTo>
                    <a:pt x="9779" y="333197"/>
                  </a:lnTo>
                  <a:lnTo>
                    <a:pt x="2476" y="377964"/>
                  </a:lnTo>
                  <a:lnTo>
                    <a:pt x="0" y="424180"/>
                  </a:lnTo>
                  <a:lnTo>
                    <a:pt x="2476" y="470408"/>
                  </a:lnTo>
                  <a:lnTo>
                    <a:pt x="9779" y="515175"/>
                  </a:lnTo>
                  <a:lnTo>
                    <a:pt x="21615" y="558253"/>
                  </a:lnTo>
                  <a:lnTo>
                    <a:pt x="37744" y="599376"/>
                  </a:lnTo>
                  <a:lnTo>
                    <a:pt x="57912" y="638276"/>
                  </a:lnTo>
                  <a:lnTo>
                    <a:pt x="81838" y="674700"/>
                  </a:lnTo>
                  <a:lnTo>
                    <a:pt x="109283" y="708393"/>
                  </a:lnTo>
                  <a:lnTo>
                    <a:pt x="139966" y="739076"/>
                  </a:lnTo>
                  <a:lnTo>
                    <a:pt x="173659" y="766521"/>
                  </a:lnTo>
                  <a:lnTo>
                    <a:pt x="210083" y="790448"/>
                  </a:lnTo>
                  <a:lnTo>
                    <a:pt x="248983" y="810615"/>
                  </a:lnTo>
                  <a:lnTo>
                    <a:pt x="290106" y="826744"/>
                  </a:lnTo>
                  <a:lnTo>
                    <a:pt x="333184" y="838581"/>
                  </a:lnTo>
                  <a:lnTo>
                    <a:pt x="377952" y="845883"/>
                  </a:lnTo>
                  <a:lnTo>
                    <a:pt x="424180" y="848360"/>
                  </a:lnTo>
                  <a:lnTo>
                    <a:pt x="470395" y="845883"/>
                  </a:lnTo>
                  <a:lnTo>
                    <a:pt x="515162" y="838581"/>
                  </a:lnTo>
                  <a:lnTo>
                    <a:pt x="558241" y="826744"/>
                  </a:lnTo>
                  <a:lnTo>
                    <a:pt x="599363" y="810615"/>
                  </a:lnTo>
                  <a:lnTo>
                    <a:pt x="638263" y="790448"/>
                  </a:lnTo>
                  <a:lnTo>
                    <a:pt x="674687" y="766521"/>
                  </a:lnTo>
                  <a:lnTo>
                    <a:pt x="708380" y="739076"/>
                  </a:lnTo>
                  <a:lnTo>
                    <a:pt x="739063" y="708393"/>
                  </a:lnTo>
                  <a:lnTo>
                    <a:pt x="766508" y="674700"/>
                  </a:lnTo>
                  <a:lnTo>
                    <a:pt x="790435" y="638276"/>
                  </a:lnTo>
                  <a:lnTo>
                    <a:pt x="810602" y="599376"/>
                  </a:lnTo>
                  <a:lnTo>
                    <a:pt x="826731" y="558253"/>
                  </a:lnTo>
                  <a:lnTo>
                    <a:pt x="838568" y="515175"/>
                  </a:lnTo>
                  <a:lnTo>
                    <a:pt x="845870" y="470408"/>
                  </a:lnTo>
                  <a:lnTo>
                    <a:pt x="848360" y="424180"/>
                  </a:lnTo>
                  <a:close/>
                </a:path>
                <a:path w="1696720" h="2105660">
                  <a:moveTo>
                    <a:pt x="1696720" y="1681480"/>
                  </a:moveTo>
                  <a:lnTo>
                    <a:pt x="1694230" y="1635264"/>
                  </a:lnTo>
                  <a:lnTo>
                    <a:pt x="1686928" y="1590497"/>
                  </a:lnTo>
                  <a:lnTo>
                    <a:pt x="1675091" y="1547418"/>
                  </a:lnTo>
                  <a:lnTo>
                    <a:pt x="1658962" y="1506296"/>
                  </a:lnTo>
                  <a:lnTo>
                    <a:pt x="1638795" y="1467396"/>
                  </a:lnTo>
                  <a:lnTo>
                    <a:pt x="1614868" y="1430972"/>
                  </a:lnTo>
                  <a:lnTo>
                    <a:pt x="1587423" y="1397279"/>
                  </a:lnTo>
                  <a:lnTo>
                    <a:pt x="1556740" y="1366596"/>
                  </a:lnTo>
                  <a:lnTo>
                    <a:pt x="1523047" y="1339151"/>
                  </a:lnTo>
                  <a:lnTo>
                    <a:pt x="1486623" y="1315224"/>
                  </a:lnTo>
                  <a:lnTo>
                    <a:pt x="1447723" y="1295057"/>
                  </a:lnTo>
                  <a:lnTo>
                    <a:pt x="1406601" y="1278928"/>
                  </a:lnTo>
                  <a:lnTo>
                    <a:pt x="1363522" y="1267091"/>
                  </a:lnTo>
                  <a:lnTo>
                    <a:pt x="1318755" y="1259789"/>
                  </a:lnTo>
                  <a:lnTo>
                    <a:pt x="1272540" y="1257300"/>
                  </a:lnTo>
                  <a:lnTo>
                    <a:pt x="1226312" y="1259789"/>
                  </a:lnTo>
                  <a:lnTo>
                    <a:pt x="1181544" y="1267091"/>
                  </a:lnTo>
                  <a:lnTo>
                    <a:pt x="1138466" y="1278928"/>
                  </a:lnTo>
                  <a:lnTo>
                    <a:pt x="1097343" y="1295057"/>
                  </a:lnTo>
                  <a:lnTo>
                    <a:pt x="1058443" y="1315224"/>
                  </a:lnTo>
                  <a:lnTo>
                    <a:pt x="1022019" y="1339151"/>
                  </a:lnTo>
                  <a:lnTo>
                    <a:pt x="988326" y="1366596"/>
                  </a:lnTo>
                  <a:lnTo>
                    <a:pt x="957643" y="1397279"/>
                  </a:lnTo>
                  <a:lnTo>
                    <a:pt x="930198" y="1430972"/>
                  </a:lnTo>
                  <a:lnTo>
                    <a:pt x="906272" y="1467396"/>
                  </a:lnTo>
                  <a:lnTo>
                    <a:pt x="886104" y="1506296"/>
                  </a:lnTo>
                  <a:lnTo>
                    <a:pt x="869975" y="1547418"/>
                  </a:lnTo>
                  <a:lnTo>
                    <a:pt x="858139" y="1590497"/>
                  </a:lnTo>
                  <a:lnTo>
                    <a:pt x="850836" y="1635264"/>
                  </a:lnTo>
                  <a:lnTo>
                    <a:pt x="848360" y="1681480"/>
                  </a:lnTo>
                  <a:lnTo>
                    <a:pt x="850836" y="1727708"/>
                  </a:lnTo>
                  <a:lnTo>
                    <a:pt x="858139" y="1772475"/>
                  </a:lnTo>
                  <a:lnTo>
                    <a:pt x="869975" y="1815553"/>
                  </a:lnTo>
                  <a:lnTo>
                    <a:pt x="886104" y="1856676"/>
                  </a:lnTo>
                  <a:lnTo>
                    <a:pt x="906272" y="1895576"/>
                  </a:lnTo>
                  <a:lnTo>
                    <a:pt x="930198" y="1932000"/>
                  </a:lnTo>
                  <a:lnTo>
                    <a:pt x="957643" y="1965693"/>
                  </a:lnTo>
                  <a:lnTo>
                    <a:pt x="988326" y="1996376"/>
                  </a:lnTo>
                  <a:lnTo>
                    <a:pt x="1022019" y="2023821"/>
                  </a:lnTo>
                  <a:lnTo>
                    <a:pt x="1058443" y="2047748"/>
                  </a:lnTo>
                  <a:lnTo>
                    <a:pt x="1097343" y="2067915"/>
                  </a:lnTo>
                  <a:lnTo>
                    <a:pt x="1138466" y="2084044"/>
                  </a:lnTo>
                  <a:lnTo>
                    <a:pt x="1181544" y="2095881"/>
                  </a:lnTo>
                  <a:lnTo>
                    <a:pt x="1226312" y="2103183"/>
                  </a:lnTo>
                  <a:lnTo>
                    <a:pt x="1272540" y="2105660"/>
                  </a:lnTo>
                  <a:lnTo>
                    <a:pt x="1318755" y="2103183"/>
                  </a:lnTo>
                  <a:lnTo>
                    <a:pt x="1363522" y="2095881"/>
                  </a:lnTo>
                  <a:lnTo>
                    <a:pt x="1406601" y="2084044"/>
                  </a:lnTo>
                  <a:lnTo>
                    <a:pt x="1447723" y="2067915"/>
                  </a:lnTo>
                  <a:lnTo>
                    <a:pt x="1486623" y="2047748"/>
                  </a:lnTo>
                  <a:lnTo>
                    <a:pt x="1523047" y="2023821"/>
                  </a:lnTo>
                  <a:lnTo>
                    <a:pt x="1556740" y="1996376"/>
                  </a:lnTo>
                  <a:lnTo>
                    <a:pt x="1587423" y="1965693"/>
                  </a:lnTo>
                  <a:lnTo>
                    <a:pt x="1614868" y="1932000"/>
                  </a:lnTo>
                  <a:lnTo>
                    <a:pt x="1638795" y="1895576"/>
                  </a:lnTo>
                  <a:lnTo>
                    <a:pt x="1658962" y="1856676"/>
                  </a:lnTo>
                  <a:lnTo>
                    <a:pt x="1675091" y="1815553"/>
                  </a:lnTo>
                  <a:lnTo>
                    <a:pt x="1686928" y="1772475"/>
                  </a:lnTo>
                  <a:lnTo>
                    <a:pt x="1694230" y="1727708"/>
                  </a:lnTo>
                  <a:lnTo>
                    <a:pt x="1696720" y="1681480"/>
                  </a:lnTo>
                  <a:close/>
                </a:path>
              </a:pathLst>
            </a:custGeom>
            <a:solidFill>
              <a:srgbClr val="4BB4B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98784" y="2194006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3451" y="1966664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11592" y="2105978"/>
            <a:ext cx="200501" cy="164306"/>
          </a:xfrm>
          <a:custGeom>
            <a:avLst/>
            <a:gdLst/>
            <a:ahLst/>
            <a:cxnLst/>
            <a:rect l="l" t="t" r="r" b="b"/>
            <a:pathLst>
              <a:path w="267335" h="219075">
                <a:moveTo>
                  <a:pt x="0" y="219075"/>
                </a:moveTo>
                <a:lnTo>
                  <a:pt x="26713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1849043" y="3153485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3709" y="2926142"/>
            <a:ext cx="1428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77741" y="3061334"/>
            <a:ext cx="1223486" cy="2073593"/>
            <a:chOff x="1303655" y="4081779"/>
            <a:chExt cx="1631314" cy="2764790"/>
          </a:xfrm>
        </p:grpSpPr>
        <p:sp>
          <p:nvSpPr>
            <p:cNvPr id="16" name="object 16"/>
            <p:cNvSpPr/>
            <p:nvPr/>
          </p:nvSpPr>
          <p:spPr>
            <a:xfrm>
              <a:off x="2617469" y="4088129"/>
              <a:ext cx="267335" cy="219075"/>
            </a:xfrm>
            <a:custGeom>
              <a:avLst/>
              <a:gdLst/>
              <a:ahLst/>
              <a:cxnLst/>
              <a:rect l="l" t="t" r="r" b="b"/>
              <a:pathLst>
                <a:path w="267335" h="219075">
                  <a:moveTo>
                    <a:pt x="0" y="219075"/>
                  </a:moveTo>
                  <a:lnTo>
                    <a:pt x="267131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360170" y="6137909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852930" y="6137909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2230" y="6137909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4">
                  <a:moveTo>
                    <a:pt x="0" y="0"/>
                  </a:moveTo>
                  <a:lnTo>
                    <a:pt x="550062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383790" y="6137909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876550" y="6137909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5850" y="6137909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4">
                  <a:moveTo>
                    <a:pt x="0" y="0"/>
                  </a:moveTo>
                  <a:lnTo>
                    <a:pt x="550062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827810" y="1912550"/>
            <a:ext cx="1428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C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98283" y="3207340"/>
            <a:ext cx="1238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F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39127" y="4102418"/>
            <a:ext cx="0" cy="1307306"/>
          </a:xfrm>
          <a:custGeom>
            <a:avLst/>
            <a:gdLst/>
            <a:ahLst/>
            <a:cxnLst/>
            <a:rect l="l" t="t" r="r" b="b"/>
            <a:pathLst>
              <a:path h="1743075">
                <a:moveTo>
                  <a:pt x="0" y="0"/>
                </a:moveTo>
                <a:lnTo>
                  <a:pt x="0" y="1743062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 txBox="1"/>
          <p:nvPr/>
        </p:nvSpPr>
        <p:spPr>
          <a:xfrm>
            <a:off x="363737" y="4272568"/>
            <a:ext cx="205184" cy="103917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568"/>
              </a:lnSpc>
            </a:pPr>
            <a:r>
              <a:rPr sz="1350" b="1" spc="-4" dirty="0">
                <a:solidFill>
                  <a:srgbClr val="404040"/>
                </a:solidFill>
                <a:latin typeface="Arial"/>
                <a:cs typeface="Arial"/>
              </a:rPr>
              <a:t>Dissimilarity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7748" y="5094103"/>
            <a:ext cx="127873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76713" algn="l"/>
                <a:tab pos="1154430" algn="l"/>
              </a:tabLst>
            </a:pPr>
            <a:r>
              <a:rPr sz="2025" baseline="1543" dirty="0">
                <a:solidFill>
                  <a:srgbClr val="404040"/>
                </a:solidFill>
                <a:latin typeface="Arial MT"/>
                <a:cs typeface="Arial MT"/>
              </a:rPr>
              <a:t>A	B </a:t>
            </a:r>
            <a:r>
              <a:rPr sz="2025" spc="-118" baseline="154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25" baseline="3086" dirty="0">
                <a:solidFill>
                  <a:srgbClr val="404040"/>
                </a:solidFill>
                <a:latin typeface="Arial MT"/>
                <a:cs typeface="Arial MT"/>
              </a:rPr>
              <a:t>C</a:t>
            </a:r>
            <a:r>
              <a:rPr sz="2025" spc="259" baseline="3086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25" baseline="1543" dirty="0">
                <a:solidFill>
                  <a:srgbClr val="404040"/>
                </a:solidFill>
                <a:latin typeface="Arial MT"/>
                <a:cs typeface="Arial MT"/>
              </a:rPr>
              <a:t>D	</a:t>
            </a: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E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1305" y="5677510"/>
            <a:ext cx="2526030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Combine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A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B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based</a:t>
            </a:r>
            <a:r>
              <a:rPr sz="12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on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similarity </a:t>
            </a:r>
            <a:r>
              <a:rPr sz="1200" spc="-32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Combine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D</a:t>
            </a: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and</a:t>
            </a:r>
            <a:r>
              <a:rPr sz="12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E</a:t>
            </a:r>
            <a:r>
              <a:rPr sz="12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based</a:t>
            </a:r>
            <a:r>
              <a:rPr sz="12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on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similarity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207770" y="6109335"/>
            <a:ext cx="445770" cy="445770"/>
            <a:chOff x="1610360" y="8145780"/>
            <a:chExt cx="594360" cy="594360"/>
          </a:xfrm>
        </p:grpSpPr>
        <p:sp>
          <p:nvSpPr>
            <p:cNvPr id="30" name="object 30"/>
            <p:cNvSpPr/>
            <p:nvPr/>
          </p:nvSpPr>
          <p:spPr>
            <a:xfrm>
              <a:off x="1616710" y="8152130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60" h="581659">
                  <a:moveTo>
                    <a:pt x="290830" y="0"/>
                  </a:moveTo>
                  <a:lnTo>
                    <a:pt x="243656" y="3806"/>
                  </a:lnTo>
                  <a:lnTo>
                    <a:pt x="198906" y="14827"/>
                  </a:lnTo>
                  <a:lnTo>
                    <a:pt x="157178" y="32462"/>
                  </a:lnTo>
                  <a:lnTo>
                    <a:pt x="119071" y="56114"/>
                  </a:lnTo>
                  <a:lnTo>
                    <a:pt x="85183" y="85183"/>
                  </a:lnTo>
                  <a:lnTo>
                    <a:pt x="56114" y="119071"/>
                  </a:lnTo>
                  <a:lnTo>
                    <a:pt x="32462" y="157178"/>
                  </a:lnTo>
                  <a:lnTo>
                    <a:pt x="14827" y="198906"/>
                  </a:lnTo>
                  <a:lnTo>
                    <a:pt x="3806" y="243656"/>
                  </a:lnTo>
                  <a:lnTo>
                    <a:pt x="0" y="290830"/>
                  </a:lnTo>
                  <a:lnTo>
                    <a:pt x="3806" y="338003"/>
                  </a:lnTo>
                  <a:lnTo>
                    <a:pt x="14827" y="382753"/>
                  </a:lnTo>
                  <a:lnTo>
                    <a:pt x="32462" y="424481"/>
                  </a:lnTo>
                  <a:lnTo>
                    <a:pt x="56114" y="462588"/>
                  </a:lnTo>
                  <a:lnTo>
                    <a:pt x="85183" y="496476"/>
                  </a:lnTo>
                  <a:lnTo>
                    <a:pt x="119071" y="525545"/>
                  </a:lnTo>
                  <a:lnTo>
                    <a:pt x="157178" y="549197"/>
                  </a:lnTo>
                  <a:lnTo>
                    <a:pt x="198906" y="566832"/>
                  </a:lnTo>
                  <a:lnTo>
                    <a:pt x="243656" y="577853"/>
                  </a:lnTo>
                  <a:lnTo>
                    <a:pt x="290830" y="581660"/>
                  </a:lnTo>
                  <a:lnTo>
                    <a:pt x="338003" y="577853"/>
                  </a:lnTo>
                  <a:lnTo>
                    <a:pt x="382753" y="566832"/>
                  </a:lnTo>
                  <a:lnTo>
                    <a:pt x="424481" y="549197"/>
                  </a:lnTo>
                  <a:lnTo>
                    <a:pt x="462588" y="525545"/>
                  </a:lnTo>
                  <a:lnTo>
                    <a:pt x="496476" y="496476"/>
                  </a:lnTo>
                  <a:lnTo>
                    <a:pt x="525545" y="462588"/>
                  </a:lnTo>
                  <a:lnTo>
                    <a:pt x="549197" y="424481"/>
                  </a:lnTo>
                  <a:lnTo>
                    <a:pt x="566832" y="382753"/>
                  </a:lnTo>
                  <a:lnTo>
                    <a:pt x="577853" y="338003"/>
                  </a:lnTo>
                  <a:lnTo>
                    <a:pt x="581660" y="290830"/>
                  </a:lnTo>
                  <a:lnTo>
                    <a:pt x="577853" y="243656"/>
                  </a:lnTo>
                  <a:lnTo>
                    <a:pt x="566832" y="198906"/>
                  </a:lnTo>
                  <a:lnTo>
                    <a:pt x="549197" y="157178"/>
                  </a:lnTo>
                  <a:lnTo>
                    <a:pt x="525545" y="119071"/>
                  </a:lnTo>
                  <a:lnTo>
                    <a:pt x="496476" y="85183"/>
                  </a:lnTo>
                  <a:lnTo>
                    <a:pt x="462588" y="56114"/>
                  </a:lnTo>
                  <a:lnTo>
                    <a:pt x="424481" y="32462"/>
                  </a:lnTo>
                  <a:lnTo>
                    <a:pt x="382753" y="14827"/>
                  </a:lnTo>
                  <a:lnTo>
                    <a:pt x="338003" y="3806"/>
                  </a:lnTo>
                  <a:lnTo>
                    <a:pt x="2908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616710" y="8152130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60" h="581659">
                  <a:moveTo>
                    <a:pt x="0" y="290830"/>
                  </a:moveTo>
                  <a:lnTo>
                    <a:pt x="3806" y="243656"/>
                  </a:lnTo>
                  <a:lnTo>
                    <a:pt x="14827" y="198906"/>
                  </a:lnTo>
                  <a:lnTo>
                    <a:pt x="32462" y="157178"/>
                  </a:lnTo>
                  <a:lnTo>
                    <a:pt x="56114" y="119071"/>
                  </a:lnTo>
                  <a:lnTo>
                    <a:pt x="85183" y="85183"/>
                  </a:lnTo>
                  <a:lnTo>
                    <a:pt x="119071" y="56114"/>
                  </a:lnTo>
                  <a:lnTo>
                    <a:pt x="157178" y="32462"/>
                  </a:lnTo>
                  <a:lnTo>
                    <a:pt x="198906" y="14827"/>
                  </a:lnTo>
                  <a:lnTo>
                    <a:pt x="243656" y="3806"/>
                  </a:lnTo>
                  <a:lnTo>
                    <a:pt x="290830" y="0"/>
                  </a:lnTo>
                  <a:lnTo>
                    <a:pt x="338003" y="3806"/>
                  </a:lnTo>
                  <a:lnTo>
                    <a:pt x="382753" y="14827"/>
                  </a:lnTo>
                  <a:lnTo>
                    <a:pt x="424481" y="32462"/>
                  </a:lnTo>
                  <a:lnTo>
                    <a:pt x="462588" y="56114"/>
                  </a:lnTo>
                  <a:lnTo>
                    <a:pt x="496476" y="85183"/>
                  </a:lnTo>
                  <a:lnTo>
                    <a:pt x="525545" y="119071"/>
                  </a:lnTo>
                  <a:lnTo>
                    <a:pt x="549197" y="157178"/>
                  </a:lnTo>
                  <a:lnTo>
                    <a:pt x="566832" y="198906"/>
                  </a:lnTo>
                  <a:lnTo>
                    <a:pt x="577853" y="243656"/>
                  </a:lnTo>
                  <a:lnTo>
                    <a:pt x="581660" y="290830"/>
                  </a:lnTo>
                  <a:lnTo>
                    <a:pt x="577853" y="338003"/>
                  </a:lnTo>
                  <a:lnTo>
                    <a:pt x="566832" y="382753"/>
                  </a:lnTo>
                  <a:lnTo>
                    <a:pt x="549197" y="424481"/>
                  </a:lnTo>
                  <a:lnTo>
                    <a:pt x="525545" y="462588"/>
                  </a:lnTo>
                  <a:lnTo>
                    <a:pt x="496476" y="496476"/>
                  </a:lnTo>
                  <a:lnTo>
                    <a:pt x="462588" y="525545"/>
                  </a:lnTo>
                  <a:lnTo>
                    <a:pt x="424481" y="549197"/>
                  </a:lnTo>
                  <a:lnTo>
                    <a:pt x="382753" y="566832"/>
                  </a:lnTo>
                  <a:lnTo>
                    <a:pt x="338003" y="577853"/>
                  </a:lnTo>
                  <a:lnTo>
                    <a:pt x="290830" y="581660"/>
                  </a:lnTo>
                  <a:lnTo>
                    <a:pt x="243656" y="577853"/>
                  </a:lnTo>
                  <a:lnTo>
                    <a:pt x="198906" y="566832"/>
                  </a:lnTo>
                  <a:lnTo>
                    <a:pt x="157178" y="549197"/>
                  </a:lnTo>
                  <a:lnTo>
                    <a:pt x="119071" y="525545"/>
                  </a:lnTo>
                  <a:lnTo>
                    <a:pt x="85183" y="496476"/>
                  </a:lnTo>
                  <a:lnTo>
                    <a:pt x="56114" y="462588"/>
                  </a:lnTo>
                  <a:lnTo>
                    <a:pt x="32462" y="424481"/>
                  </a:lnTo>
                  <a:lnTo>
                    <a:pt x="14827" y="382753"/>
                  </a:lnTo>
                  <a:lnTo>
                    <a:pt x="3806" y="338003"/>
                  </a:lnTo>
                  <a:lnTo>
                    <a:pt x="0" y="290830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75158" y="6207291"/>
            <a:ext cx="1062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568069" y="1704020"/>
            <a:ext cx="2115503" cy="2227898"/>
            <a:chOff x="4757426" y="2272027"/>
            <a:chExt cx="2820670" cy="2970530"/>
          </a:xfrm>
        </p:grpSpPr>
        <p:sp>
          <p:nvSpPr>
            <p:cNvPr id="34" name="object 34"/>
            <p:cNvSpPr/>
            <p:nvPr/>
          </p:nvSpPr>
          <p:spPr>
            <a:xfrm>
              <a:off x="4814569" y="2367279"/>
              <a:ext cx="0" cy="2813050"/>
            </a:xfrm>
            <a:custGeom>
              <a:avLst/>
              <a:gdLst/>
              <a:ahLst/>
              <a:cxnLst/>
              <a:rect l="l" t="t" r="r" b="b"/>
              <a:pathLst>
                <a:path h="2813050">
                  <a:moveTo>
                    <a:pt x="0" y="28130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757426" y="227202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796789" y="5185410"/>
              <a:ext cx="2686050" cy="0"/>
            </a:xfrm>
            <a:custGeom>
              <a:avLst/>
              <a:gdLst/>
              <a:ahLst/>
              <a:cxnLst/>
              <a:rect l="l" t="t" r="r" b="b"/>
              <a:pathLst>
                <a:path w="2686050">
                  <a:moveTo>
                    <a:pt x="0" y="0"/>
                  </a:moveTo>
                  <a:lnTo>
                    <a:pt x="268605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463792" y="512825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197599" y="3782059"/>
              <a:ext cx="850900" cy="848360"/>
            </a:xfrm>
            <a:custGeom>
              <a:avLst/>
              <a:gdLst/>
              <a:ahLst/>
              <a:cxnLst/>
              <a:rect l="l" t="t" r="r" b="b"/>
              <a:pathLst>
                <a:path w="850900" h="848360">
                  <a:moveTo>
                    <a:pt x="425450" y="0"/>
                  </a:moveTo>
                  <a:lnTo>
                    <a:pt x="379091" y="2489"/>
                  </a:lnTo>
                  <a:lnTo>
                    <a:pt x="334179" y="9783"/>
                  </a:lnTo>
                  <a:lnTo>
                    <a:pt x="290972" y="21625"/>
                  </a:lnTo>
                  <a:lnTo>
                    <a:pt x="249731" y="37754"/>
                  </a:lnTo>
                  <a:lnTo>
                    <a:pt x="210714" y="57913"/>
                  </a:lnTo>
                  <a:lnTo>
                    <a:pt x="174182" y="81843"/>
                  </a:lnTo>
                  <a:lnTo>
                    <a:pt x="140393" y="109284"/>
                  </a:lnTo>
                  <a:lnTo>
                    <a:pt x="109608" y="139978"/>
                  </a:lnTo>
                  <a:lnTo>
                    <a:pt x="82085" y="173666"/>
                  </a:lnTo>
                  <a:lnTo>
                    <a:pt x="58085" y="210089"/>
                  </a:lnTo>
                  <a:lnTo>
                    <a:pt x="37866" y="248990"/>
                  </a:lnTo>
                  <a:lnTo>
                    <a:pt x="21689" y="290107"/>
                  </a:lnTo>
                  <a:lnTo>
                    <a:pt x="9812" y="333184"/>
                  </a:lnTo>
                  <a:lnTo>
                    <a:pt x="2496" y="377961"/>
                  </a:lnTo>
                  <a:lnTo>
                    <a:pt x="0" y="424179"/>
                  </a:lnTo>
                  <a:lnTo>
                    <a:pt x="2496" y="470398"/>
                  </a:lnTo>
                  <a:lnTo>
                    <a:pt x="9812" y="515175"/>
                  </a:lnTo>
                  <a:lnTo>
                    <a:pt x="21689" y="558252"/>
                  </a:lnTo>
                  <a:lnTo>
                    <a:pt x="37866" y="599369"/>
                  </a:lnTo>
                  <a:lnTo>
                    <a:pt x="58085" y="638270"/>
                  </a:lnTo>
                  <a:lnTo>
                    <a:pt x="82085" y="674693"/>
                  </a:lnTo>
                  <a:lnTo>
                    <a:pt x="109608" y="708381"/>
                  </a:lnTo>
                  <a:lnTo>
                    <a:pt x="140393" y="739075"/>
                  </a:lnTo>
                  <a:lnTo>
                    <a:pt x="174182" y="766516"/>
                  </a:lnTo>
                  <a:lnTo>
                    <a:pt x="210714" y="790446"/>
                  </a:lnTo>
                  <a:lnTo>
                    <a:pt x="249731" y="810605"/>
                  </a:lnTo>
                  <a:lnTo>
                    <a:pt x="290972" y="826734"/>
                  </a:lnTo>
                  <a:lnTo>
                    <a:pt x="334179" y="838576"/>
                  </a:lnTo>
                  <a:lnTo>
                    <a:pt x="379091" y="845870"/>
                  </a:lnTo>
                  <a:lnTo>
                    <a:pt x="425450" y="848359"/>
                  </a:lnTo>
                  <a:lnTo>
                    <a:pt x="471808" y="845870"/>
                  </a:lnTo>
                  <a:lnTo>
                    <a:pt x="516720" y="838576"/>
                  </a:lnTo>
                  <a:lnTo>
                    <a:pt x="559927" y="826734"/>
                  </a:lnTo>
                  <a:lnTo>
                    <a:pt x="601168" y="810605"/>
                  </a:lnTo>
                  <a:lnTo>
                    <a:pt x="640185" y="790446"/>
                  </a:lnTo>
                  <a:lnTo>
                    <a:pt x="676717" y="766516"/>
                  </a:lnTo>
                  <a:lnTo>
                    <a:pt x="710506" y="739075"/>
                  </a:lnTo>
                  <a:lnTo>
                    <a:pt x="741291" y="708381"/>
                  </a:lnTo>
                  <a:lnTo>
                    <a:pt x="768814" y="674693"/>
                  </a:lnTo>
                  <a:lnTo>
                    <a:pt x="792814" y="638270"/>
                  </a:lnTo>
                  <a:lnTo>
                    <a:pt x="813033" y="599369"/>
                  </a:lnTo>
                  <a:lnTo>
                    <a:pt x="829210" y="558252"/>
                  </a:lnTo>
                  <a:lnTo>
                    <a:pt x="841087" y="515175"/>
                  </a:lnTo>
                  <a:lnTo>
                    <a:pt x="848403" y="470398"/>
                  </a:lnTo>
                  <a:lnTo>
                    <a:pt x="850900" y="424179"/>
                  </a:lnTo>
                  <a:lnTo>
                    <a:pt x="848403" y="377961"/>
                  </a:lnTo>
                  <a:lnTo>
                    <a:pt x="841087" y="333184"/>
                  </a:lnTo>
                  <a:lnTo>
                    <a:pt x="829210" y="290107"/>
                  </a:lnTo>
                  <a:lnTo>
                    <a:pt x="813033" y="248990"/>
                  </a:lnTo>
                  <a:lnTo>
                    <a:pt x="792814" y="210089"/>
                  </a:lnTo>
                  <a:lnTo>
                    <a:pt x="768814" y="173666"/>
                  </a:lnTo>
                  <a:lnTo>
                    <a:pt x="741291" y="139978"/>
                  </a:lnTo>
                  <a:lnTo>
                    <a:pt x="710506" y="109284"/>
                  </a:lnTo>
                  <a:lnTo>
                    <a:pt x="676717" y="81843"/>
                  </a:lnTo>
                  <a:lnTo>
                    <a:pt x="640185" y="57913"/>
                  </a:lnTo>
                  <a:lnTo>
                    <a:pt x="601168" y="37754"/>
                  </a:lnTo>
                  <a:lnTo>
                    <a:pt x="559927" y="21625"/>
                  </a:lnTo>
                  <a:lnTo>
                    <a:pt x="516720" y="9783"/>
                  </a:lnTo>
                  <a:lnTo>
                    <a:pt x="471808" y="2489"/>
                  </a:lnTo>
                  <a:lnTo>
                    <a:pt x="425450" y="0"/>
                  </a:lnTo>
                  <a:close/>
                </a:path>
              </a:pathLst>
            </a:custGeom>
            <a:solidFill>
              <a:srgbClr val="4BB4B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750003" y="3150378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54669" y="2923036"/>
            <a:ext cx="1428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99215" y="3204213"/>
            <a:ext cx="1238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F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983355" y="1655445"/>
            <a:ext cx="931545" cy="931545"/>
            <a:chOff x="5311140" y="2207260"/>
            <a:chExt cx="1242060" cy="1242060"/>
          </a:xfrm>
        </p:grpSpPr>
        <p:sp>
          <p:nvSpPr>
            <p:cNvPr id="43" name="object 43"/>
            <p:cNvSpPr/>
            <p:nvPr/>
          </p:nvSpPr>
          <p:spPr>
            <a:xfrm>
              <a:off x="5311140" y="2207260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59" h="1242060">
                  <a:moveTo>
                    <a:pt x="621030" y="0"/>
                  </a:moveTo>
                  <a:lnTo>
                    <a:pt x="572496" y="1868"/>
                  </a:lnTo>
                  <a:lnTo>
                    <a:pt x="524984" y="7381"/>
                  </a:lnTo>
                  <a:lnTo>
                    <a:pt x="478632" y="16401"/>
                  </a:lnTo>
                  <a:lnTo>
                    <a:pt x="433578" y="28790"/>
                  </a:lnTo>
                  <a:lnTo>
                    <a:pt x="389959" y="44409"/>
                  </a:lnTo>
                  <a:lnTo>
                    <a:pt x="347915" y="63121"/>
                  </a:lnTo>
                  <a:lnTo>
                    <a:pt x="307582" y="84788"/>
                  </a:lnTo>
                  <a:lnTo>
                    <a:pt x="269100" y="109270"/>
                  </a:lnTo>
                  <a:lnTo>
                    <a:pt x="232605" y="136432"/>
                  </a:lnTo>
                  <a:lnTo>
                    <a:pt x="198237" y="166133"/>
                  </a:lnTo>
                  <a:lnTo>
                    <a:pt x="166133" y="198237"/>
                  </a:lnTo>
                  <a:lnTo>
                    <a:pt x="136432" y="232605"/>
                  </a:lnTo>
                  <a:lnTo>
                    <a:pt x="109270" y="269100"/>
                  </a:lnTo>
                  <a:lnTo>
                    <a:pt x="84788" y="307582"/>
                  </a:lnTo>
                  <a:lnTo>
                    <a:pt x="63121" y="347915"/>
                  </a:lnTo>
                  <a:lnTo>
                    <a:pt x="44409" y="389959"/>
                  </a:lnTo>
                  <a:lnTo>
                    <a:pt x="28790" y="433578"/>
                  </a:lnTo>
                  <a:lnTo>
                    <a:pt x="16401" y="478632"/>
                  </a:lnTo>
                  <a:lnTo>
                    <a:pt x="7381" y="524984"/>
                  </a:lnTo>
                  <a:lnTo>
                    <a:pt x="1868" y="572496"/>
                  </a:lnTo>
                  <a:lnTo>
                    <a:pt x="0" y="621030"/>
                  </a:lnTo>
                  <a:lnTo>
                    <a:pt x="1868" y="669563"/>
                  </a:lnTo>
                  <a:lnTo>
                    <a:pt x="7381" y="717075"/>
                  </a:lnTo>
                  <a:lnTo>
                    <a:pt x="16401" y="763427"/>
                  </a:lnTo>
                  <a:lnTo>
                    <a:pt x="28790" y="808481"/>
                  </a:lnTo>
                  <a:lnTo>
                    <a:pt x="44409" y="852100"/>
                  </a:lnTo>
                  <a:lnTo>
                    <a:pt x="63121" y="894144"/>
                  </a:lnTo>
                  <a:lnTo>
                    <a:pt x="84788" y="934477"/>
                  </a:lnTo>
                  <a:lnTo>
                    <a:pt x="109270" y="972959"/>
                  </a:lnTo>
                  <a:lnTo>
                    <a:pt x="136432" y="1009454"/>
                  </a:lnTo>
                  <a:lnTo>
                    <a:pt x="166133" y="1043822"/>
                  </a:lnTo>
                  <a:lnTo>
                    <a:pt x="198237" y="1075926"/>
                  </a:lnTo>
                  <a:lnTo>
                    <a:pt x="232605" y="1105627"/>
                  </a:lnTo>
                  <a:lnTo>
                    <a:pt x="269100" y="1132789"/>
                  </a:lnTo>
                  <a:lnTo>
                    <a:pt x="307582" y="1157271"/>
                  </a:lnTo>
                  <a:lnTo>
                    <a:pt x="347915" y="1178938"/>
                  </a:lnTo>
                  <a:lnTo>
                    <a:pt x="389959" y="1197650"/>
                  </a:lnTo>
                  <a:lnTo>
                    <a:pt x="433578" y="1213269"/>
                  </a:lnTo>
                  <a:lnTo>
                    <a:pt x="478632" y="1225658"/>
                  </a:lnTo>
                  <a:lnTo>
                    <a:pt x="524984" y="1234678"/>
                  </a:lnTo>
                  <a:lnTo>
                    <a:pt x="572496" y="1240191"/>
                  </a:lnTo>
                  <a:lnTo>
                    <a:pt x="621030" y="1242060"/>
                  </a:lnTo>
                  <a:lnTo>
                    <a:pt x="669563" y="1240191"/>
                  </a:lnTo>
                  <a:lnTo>
                    <a:pt x="717075" y="1234678"/>
                  </a:lnTo>
                  <a:lnTo>
                    <a:pt x="763427" y="1225658"/>
                  </a:lnTo>
                  <a:lnTo>
                    <a:pt x="808481" y="1213269"/>
                  </a:lnTo>
                  <a:lnTo>
                    <a:pt x="852100" y="1197650"/>
                  </a:lnTo>
                  <a:lnTo>
                    <a:pt x="894144" y="1178938"/>
                  </a:lnTo>
                  <a:lnTo>
                    <a:pt x="934477" y="1157271"/>
                  </a:lnTo>
                  <a:lnTo>
                    <a:pt x="972959" y="1132789"/>
                  </a:lnTo>
                  <a:lnTo>
                    <a:pt x="1009454" y="1105627"/>
                  </a:lnTo>
                  <a:lnTo>
                    <a:pt x="1043822" y="1075926"/>
                  </a:lnTo>
                  <a:lnTo>
                    <a:pt x="1075926" y="1043822"/>
                  </a:lnTo>
                  <a:lnTo>
                    <a:pt x="1105627" y="1009454"/>
                  </a:lnTo>
                  <a:lnTo>
                    <a:pt x="1132789" y="972959"/>
                  </a:lnTo>
                  <a:lnTo>
                    <a:pt x="1157271" y="934477"/>
                  </a:lnTo>
                  <a:lnTo>
                    <a:pt x="1178938" y="894144"/>
                  </a:lnTo>
                  <a:lnTo>
                    <a:pt x="1197650" y="852100"/>
                  </a:lnTo>
                  <a:lnTo>
                    <a:pt x="1213269" y="808481"/>
                  </a:lnTo>
                  <a:lnTo>
                    <a:pt x="1225658" y="763427"/>
                  </a:lnTo>
                  <a:lnTo>
                    <a:pt x="1234678" y="717075"/>
                  </a:lnTo>
                  <a:lnTo>
                    <a:pt x="1240191" y="669563"/>
                  </a:lnTo>
                  <a:lnTo>
                    <a:pt x="1242060" y="621030"/>
                  </a:lnTo>
                  <a:lnTo>
                    <a:pt x="1240191" y="572496"/>
                  </a:lnTo>
                  <a:lnTo>
                    <a:pt x="1234678" y="524984"/>
                  </a:lnTo>
                  <a:lnTo>
                    <a:pt x="1225658" y="478632"/>
                  </a:lnTo>
                  <a:lnTo>
                    <a:pt x="1213269" y="433578"/>
                  </a:lnTo>
                  <a:lnTo>
                    <a:pt x="1197650" y="389959"/>
                  </a:lnTo>
                  <a:lnTo>
                    <a:pt x="1178938" y="347915"/>
                  </a:lnTo>
                  <a:lnTo>
                    <a:pt x="1157271" y="307582"/>
                  </a:lnTo>
                  <a:lnTo>
                    <a:pt x="1132789" y="269100"/>
                  </a:lnTo>
                  <a:lnTo>
                    <a:pt x="1105627" y="232605"/>
                  </a:lnTo>
                  <a:lnTo>
                    <a:pt x="1075926" y="198237"/>
                  </a:lnTo>
                  <a:lnTo>
                    <a:pt x="1043822" y="166133"/>
                  </a:lnTo>
                  <a:lnTo>
                    <a:pt x="1009454" y="136432"/>
                  </a:lnTo>
                  <a:lnTo>
                    <a:pt x="972959" y="109270"/>
                  </a:lnTo>
                  <a:lnTo>
                    <a:pt x="934477" y="84788"/>
                  </a:lnTo>
                  <a:lnTo>
                    <a:pt x="894144" y="63121"/>
                  </a:lnTo>
                  <a:lnTo>
                    <a:pt x="852100" y="44409"/>
                  </a:lnTo>
                  <a:lnTo>
                    <a:pt x="808481" y="28790"/>
                  </a:lnTo>
                  <a:lnTo>
                    <a:pt x="763427" y="16401"/>
                  </a:lnTo>
                  <a:lnTo>
                    <a:pt x="717075" y="7381"/>
                  </a:lnTo>
                  <a:lnTo>
                    <a:pt x="669563" y="186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2C55A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349240" y="2522220"/>
              <a:ext cx="848360" cy="848360"/>
            </a:xfrm>
            <a:custGeom>
              <a:avLst/>
              <a:gdLst/>
              <a:ahLst/>
              <a:cxnLst/>
              <a:rect l="l" t="t" r="r" b="b"/>
              <a:pathLst>
                <a:path w="848360" h="848360">
                  <a:moveTo>
                    <a:pt x="424180" y="0"/>
                  </a:moveTo>
                  <a:lnTo>
                    <a:pt x="377961" y="2489"/>
                  </a:lnTo>
                  <a:lnTo>
                    <a:pt x="333184" y="9783"/>
                  </a:lnTo>
                  <a:lnTo>
                    <a:pt x="290107" y="21625"/>
                  </a:lnTo>
                  <a:lnTo>
                    <a:pt x="248990" y="37754"/>
                  </a:lnTo>
                  <a:lnTo>
                    <a:pt x="210089" y="57913"/>
                  </a:lnTo>
                  <a:lnTo>
                    <a:pt x="173666" y="81843"/>
                  </a:lnTo>
                  <a:lnTo>
                    <a:pt x="139978" y="109284"/>
                  </a:lnTo>
                  <a:lnTo>
                    <a:pt x="109284" y="139978"/>
                  </a:lnTo>
                  <a:lnTo>
                    <a:pt x="81843" y="173666"/>
                  </a:lnTo>
                  <a:lnTo>
                    <a:pt x="57913" y="210089"/>
                  </a:lnTo>
                  <a:lnTo>
                    <a:pt x="37754" y="248990"/>
                  </a:lnTo>
                  <a:lnTo>
                    <a:pt x="21625" y="290107"/>
                  </a:lnTo>
                  <a:lnTo>
                    <a:pt x="9783" y="333184"/>
                  </a:lnTo>
                  <a:lnTo>
                    <a:pt x="2489" y="377961"/>
                  </a:lnTo>
                  <a:lnTo>
                    <a:pt x="0" y="424179"/>
                  </a:lnTo>
                  <a:lnTo>
                    <a:pt x="2489" y="470398"/>
                  </a:lnTo>
                  <a:lnTo>
                    <a:pt x="9783" y="515175"/>
                  </a:lnTo>
                  <a:lnTo>
                    <a:pt x="21625" y="558252"/>
                  </a:lnTo>
                  <a:lnTo>
                    <a:pt x="37754" y="599369"/>
                  </a:lnTo>
                  <a:lnTo>
                    <a:pt x="57913" y="638270"/>
                  </a:lnTo>
                  <a:lnTo>
                    <a:pt x="81843" y="674693"/>
                  </a:lnTo>
                  <a:lnTo>
                    <a:pt x="109284" y="708381"/>
                  </a:lnTo>
                  <a:lnTo>
                    <a:pt x="139978" y="739075"/>
                  </a:lnTo>
                  <a:lnTo>
                    <a:pt x="173666" y="766516"/>
                  </a:lnTo>
                  <a:lnTo>
                    <a:pt x="210089" y="790446"/>
                  </a:lnTo>
                  <a:lnTo>
                    <a:pt x="248990" y="810605"/>
                  </a:lnTo>
                  <a:lnTo>
                    <a:pt x="290107" y="826734"/>
                  </a:lnTo>
                  <a:lnTo>
                    <a:pt x="333184" y="838576"/>
                  </a:lnTo>
                  <a:lnTo>
                    <a:pt x="377961" y="845870"/>
                  </a:lnTo>
                  <a:lnTo>
                    <a:pt x="424180" y="848359"/>
                  </a:lnTo>
                  <a:lnTo>
                    <a:pt x="470398" y="845870"/>
                  </a:lnTo>
                  <a:lnTo>
                    <a:pt x="515175" y="838576"/>
                  </a:lnTo>
                  <a:lnTo>
                    <a:pt x="558252" y="826734"/>
                  </a:lnTo>
                  <a:lnTo>
                    <a:pt x="599369" y="810605"/>
                  </a:lnTo>
                  <a:lnTo>
                    <a:pt x="638270" y="790446"/>
                  </a:lnTo>
                  <a:lnTo>
                    <a:pt x="674693" y="766516"/>
                  </a:lnTo>
                  <a:lnTo>
                    <a:pt x="708381" y="739075"/>
                  </a:lnTo>
                  <a:lnTo>
                    <a:pt x="739075" y="708381"/>
                  </a:lnTo>
                  <a:lnTo>
                    <a:pt x="766516" y="674693"/>
                  </a:lnTo>
                  <a:lnTo>
                    <a:pt x="790446" y="638270"/>
                  </a:lnTo>
                  <a:lnTo>
                    <a:pt x="810605" y="599369"/>
                  </a:lnTo>
                  <a:lnTo>
                    <a:pt x="826734" y="558252"/>
                  </a:lnTo>
                  <a:lnTo>
                    <a:pt x="838576" y="515175"/>
                  </a:lnTo>
                  <a:lnTo>
                    <a:pt x="845870" y="470398"/>
                  </a:lnTo>
                  <a:lnTo>
                    <a:pt x="848360" y="424179"/>
                  </a:lnTo>
                  <a:lnTo>
                    <a:pt x="845870" y="377961"/>
                  </a:lnTo>
                  <a:lnTo>
                    <a:pt x="838576" y="333184"/>
                  </a:lnTo>
                  <a:lnTo>
                    <a:pt x="826734" y="290107"/>
                  </a:lnTo>
                  <a:lnTo>
                    <a:pt x="810605" y="248990"/>
                  </a:lnTo>
                  <a:lnTo>
                    <a:pt x="790446" y="210089"/>
                  </a:lnTo>
                  <a:lnTo>
                    <a:pt x="766516" y="173666"/>
                  </a:lnTo>
                  <a:lnTo>
                    <a:pt x="739075" y="139978"/>
                  </a:lnTo>
                  <a:lnTo>
                    <a:pt x="708381" y="109284"/>
                  </a:lnTo>
                  <a:lnTo>
                    <a:pt x="674693" y="81843"/>
                  </a:lnTo>
                  <a:lnTo>
                    <a:pt x="638270" y="57913"/>
                  </a:lnTo>
                  <a:lnTo>
                    <a:pt x="599369" y="37754"/>
                  </a:lnTo>
                  <a:lnTo>
                    <a:pt x="558252" y="21625"/>
                  </a:lnTo>
                  <a:lnTo>
                    <a:pt x="515175" y="9783"/>
                  </a:lnTo>
                  <a:lnTo>
                    <a:pt x="470398" y="2489"/>
                  </a:lnTo>
                  <a:lnTo>
                    <a:pt x="424180" y="0"/>
                  </a:lnTo>
                  <a:close/>
                </a:path>
              </a:pathLst>
            </a:custGeom>
            <a:solidFill>
              <a:srgbClr val="4BB4B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099744" y="2190900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04411" y="1963558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746625" y="1946927"/>
            <a:ext cx="1428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612832" y="4102418"/>
            <a:ext cx="0" cy="1307306"/>
          </a:xfrm>
          <a:custGeom>
            <a:avLst/>
            <a:gdLst/>
            <a:ahLst/>
            <a:cxnLst/>
            <a:rect l="l" t="t" r="r" b="b"/>
            <a:pathLst>
              <a:path h="1743075">
                <a:moveTo>
                  <a:pt x="0" y="0"/>
                </a:moveTo>
                <a:lnTo>
                  <a:pt x="0" y="1743062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49" name="object 49"/>
          <p:cNvGrpSpPr/>
          <p:nvPr/>
        </p:nvGrpSpPr>
        <p:grpSpPr>
          <a:xfrm>
            <a:off x="3959066" y="2069307"/>
            <a:ext cx="772477" cy="3059906"/>
            <a:chOff x="5278754" y="2759075"/>
            <a:chExt cx="1029969" cy="4079875"/>
          </a:xfrm>
        </p:grpSpPr>
        <p:sp>
          <p:nvSpPr>
            <p:cNvPr id="50" name="object 50"/>
            <p:cNvSpPr/>
            <p:nvPr/>
          </p:nvSpPr>
          <p:spPr>
            <a:xfrm>
              <a:off x="6036309" y="2762250"/>
              <a:ext cx="269240" cy="0"/>
            </a:xfrm>
            <a:custGeom>
              <a:avLst/>
              <a:gdLst/>
              <a:ahLst/>
              <a:cxnLst/>
              <a:rect l="l" t="t" r="r" b="b"/>
              <a:pathLst>
                <a:path w="269239">
                  <a:moveTo>
                    <a:pt x="0" y="0"/>
                  </a:moveTo>
                  <a:lnTo>
                    <a:pt x="2692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337809" y="613029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30569" y="613029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307329" y="6130290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5">
                  <a:moveTo>
                    <a:pt x="0" y="0"/>
                  </a:moveTo>
                  <a:lnTo>
                    <a:pt x="550062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37209" y="4272568"/>
            <a:ext cx="205184" cy="103917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568"/>
              </a:lnSpc>
            </a:pPr>
            <a:r>
              <a:rPr sz="1350" b="1" spc="-4" dirty="0">
                <a:solidFill>
                  <a:srgbClr val="404040"/>
                </a:solidFill>
                <a:latin typeface="Arial"/>
                <a:cs typeface="Arial"/>
              </a:rPr>
              <a:t>Dissimilarity</a:t>
            </a:r>
            <a:endParaRPr sz="13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39764" y="5082746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726782" y="4576287"/>
            <a:ext cx="455771" cy="552926"/>
            <a:chOff x="6302375" y="6101715"/>
            <a:chExt cx="607695" cy="737235"/>
          </a:xfrm>
        </p:grpSpPr>
        <p:sp>
          <p:nvSpPr>
            <p:cNvPr id="57" name="object 57"/>
            <p:cNvSpPr/>
            <p:nvPr/>
          </p:nvSpPr>
          <p:spPr>
            <a:xfrm>
              <a:off x="6361430" y="613029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854190" y="613029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330950" y="6130290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5">
                  <a:moveTo>
                    <a:pt x="0" y="0"/>
                  </a:moveTo>
                  <a:lnTo>
                    <a:pt x="550062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307353" y="5088403"/>
            <a:ext cx="901541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025" baseline="1543" dirty="0">
                <a:solidFill>
                  <a:srgbClr val="404040"/>
                </a:solidFill>
                <a:latin typeface="Arial MT"/>
                <a:cs typeface="Arial MT"/>
              </a:rPr>
              <a:t>B</a:t>
            </a:r>
            <a:r>
              <a:rPr sz="2025" spc="410" baseline="154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25" baseline="3086" dirty="0">
                <a:solidFill>
                  <a:srgbClr val="404040"/>
                </a:solidFill>
                <a:latin typeface="Arial MT"/>
                <a:cs typeface="Arial MT"/>
              </a:rPr>
              <a:t>C</a:t>
            </a:r>
            <a:r>
              <a:rPr sz="2025" spc="236" baseline="3086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25" baseline="1543" dirty="0">
                <a:solidFill>
                  <a:srgbClr val="404040"/>
                </a:solidFill>
                <a:latin typeface="Arial MT"/>
                <a:cs typeface="Arial MT"/>
              </a:rPr>
              <a:t>D</a:t>
            </a:r>
            <a:r>
              <a:rPr sz="2025" spc="422" baseline="154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25" baseline="3086" dirty="0">
                <a:solidFill>
                  <a:srgbClr val="404040"/>
                </a:solidFill>
                <a:latin typeface="Arial MT"/>
                <a:cs typeface="Arial MT"/>
              </a:rPr>
              <a:t>E</a:t>
            </a:r>
            <a:r>
              <a:rPr sz="2025" spc="113" baseline="3086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F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160997" y="4296250"/>
            <a:ext cx="455771" cy="835343"/>
            <a:chOff x="5547995" y="5728334"/>
            <a:chExt cx="607695" cy="1113790"/>
          </a:xfrm>
        </p:grpSpPr>
        <p:sp>
          <p:nvSpPr>
            <p:cNvPr id="62" name="object 62"/>
            <p:cNvSpPr/>
            <p:nvPr/>
          </p:nvSpPr>
          <p:spPr>
            <a:xfrm>
              <a:off x="5607050" y="5761989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3991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99810" y="5756909"/>
              <a:ext cx="0" cy="1056640"/>
            </a:xfrm>
            <a:custGeom>
              <a:avLst/>
              <a:gdLst/>
              <a:ahLst/>
              <a:cxnLst/>
              <a:rect l="l" t="t" r="r" b="b"/>
              <a:pathLst>
                <a:path h="1056640">
                  <a:moveTo>
                    <a:pt x="0" y="0"/>
                  </a:moveTo>
                  <a:lnTo>
                    <a:pt x="0" y="105652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576570" y="5761989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5">
                  <a:moveTo>
                    <a:pt x="0" y="0"/>
                  </a:moveTo>
                  <a:lnTo>
                    <a:pt x="550062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474412" y="5680904"/>
            <a:ext cx="2480309" cy="3789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Combination of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A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B is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combined </a:t>
            </a:r>
            <a:r>
              <a:rPr sz="1200" spc="-32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C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339590" y="6094094"/>
            <a:ext cx="445770" cy="445770"/>
            <a:chOff x="5786120" y="8125459"/>
            <a:chExt cx="594360" cy="594360"/>
          </a:xfrm>
        </p:grpSpPr>
        <p:sp>
          <p:nvSpPr>
            <p:cNvPr id="67" name="object 67"/>
            <p:cNvSpPr/>
            <p:nvPr/>
          </p:nvSpPr>
          <p:spPr>
            <a:xfrm>
              <a:off x="5792470" y="8131809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60" h="581659">
                  <a:moveTo>
                    <a:pt x="290830" y="0"/>
                  </a:moveTo>
                  <a:lnTo>
                    <a:pt x="243656" y="3806"/>
                  </a:lnTo>
                  <a:lnTo>
                    <a:pt x="198906" y="14827"/>
                  </a:lnTo>
                  <a:lnTo>
                    <a:pt x="157178" y="32462"/>
                  </a:lnTo>
                  <a:lnTo>
                    <a:pt x="119071" y="56114"/>
                  </a:lnTo>
                  <a:lnTo>
                    <a:pt x="85183" y="85183"/>
                  </a:lnTo>
                  <a:lnTo>
                    <a:pt x="56114" y="119071"/>
                  </a:lnTo>
                  <a:lnTo>
                    <a:pt x="32462" y="157178"/>
                  </a:lnTo>
                  <a:lnTo>
                    <a:pt x="14827" y="198906"/>
                  </a:lnTo>
                  <a:lnTo>
                    <a:pt x="3806" y="243656"/>
                  </a:lnTo>
                  <a:lnTo>
                    <a:pt x="0" y="290830"/>
                  </a:lnTo>
                  <a:lnTo>
                    <a:pt x="3806" y="338003"/>
                  </a:lnTo>
                  <a:lnTo>
                    <a:pt x="14827" y="382753"/>
                  </a:lnTo>
                  <a:lnTo>
                    <a:pt x="32462" y="424481"/>
                  </a:lnTo>
                  <a:lnTo>
                    <a:pt x="56114" y="462588"/>
                  </a:lnTo>
                  <a:lnTo>
                    <a:pt x="85183" y="496476"/>
                  </a:lnTo>
                  <a:lnTo>
                    <a:pt x="119071" y="525545"/>
                  </a:lnTo>
                  <a:lnTo>
                    <a:pt x="157178" y="549197"/>
                  </a:lnTo>
                  <a:lnTo>
                    <a:pt x="198906" y="566832"/>
                  </a:lnTo>
                  <a:lnTo>
                    <a:pt x="243656" y="577853"/>
                  </a:lnTo>
                  <a:lnTo>
                    <a:pt x="290830" y="581660"/>
                  </a:lnTo>
                  <a:lnTo>
                    <a:pt x="338003" y="577853"/>
                  </a:lnTo>
                  <a:lnTo>
                    <a:pt x="382753" y="566832"/>
                  </a:lnTo>
                  <a:lnTo>
                    <a:pt x="424481" y="549197"/>
                  </a:lnTo>
                  <a:lnTo>
                    <a:pt x="462588" y="525545"/>
                  </a:lnTo>
                  <a:lnTo>
                    <a:pt x="496476" y="496476"/>
                  </a:lnTo>
                  <a:lnTo>
                    <a:pt x="525545" y="462588"/>
                  </a:lnTo>
                  <a:lnTo>
                    <a:pt x="549197" y="424481"/>
                  </a:lnTo>
                  <a:lnTo>
                    <a:pt x="566832" y="382753"/>
                  </a:lnTo>
                  <a:lnTo>
                    <a:pt x="577853" y="338003"/>
                  </a:lnTo>
                  <a:lnTo>
                    <a:pt x="581660" y="290830"/>
                  </a:lnTo>
                  <a:lnTo>
                    <a:pt x="577853" y="243656"/>
                  </a:lnTo>
                  <a:lnTo>
                    <a:pt x="566832" y="198906"/>
                  </a:lnTo>
                  <a:lnTo>
                    <a:pt x="549197" y="157178"/>
                  </a:lnTo>
                  <a:lnTo>
                    <a:pt x="525545" y="119071"/>
                  </a:lnTo>
                  <a:lnTo>
                    <a:pt x="496476" y="85183"/>
                  </a:lnTo>
                  <a:lnTo>
                    <a:pt x="462588" y="56114"/>
                  </a:lnTo>
                  <a:lnTo>
                    <a:pt x="424481" y="32462"/>
                  </a:lnTo>
                  <a:lnTo>
                    <a:pt x="382753" y="14827"/>
                  </a:lnTo>
                  <a:lnTo>
                    <a:pt x="338003" y="3806"/>
                  </a:lnTo>
                  <a:lnTo>
                    <a:pt x="2908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792470" y="8131809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60" h="581659">
                  <a:moveTo>
                    <a:pt x="0" y="290830"/>
                  </a:moveTo>
                  <a:lnTo>
                    <a:pt x="3806" y="243656"/>
                  </a:lnTo>
                  <a:lnTo>
                    <a:pt x="14827" y="198906"/>
                  </a:lnTo>
                  <a:lnTo>
                    <a:pt x="32462" y="157178"/>
                  </a:lnTo>
                  <a:lnTo>
                    <a:pt x="56114" y="119071"/>
                  </a:lnTo>
                  <a:lnTo>
                    <a:pt x="85183" y="85183"/>
                  </a:lnTo>
                  <a:lnTo>
                    <a:pt x="119071" y="56114"/>
                  </a:lnTo>
                  <a:lnTo>
                    <a:pt x="157178" y="32462"/>
                  </a:lnTo>
                  <a:lnTo>
                    <a:pt x="198906" y="14827"/>
                  </a:lnTo>
                  <a:lnTo>
                    <a:pt x="243656" y="3806"/>
                  </a:lnTo>
                  <a:lnTo>
                    <a:pt x="290830" y="0"/>
                  </a:lnTo>
                  <a:lnTo>
                    <a:pt x="338003" y="3806"/>
                  </a:lnTo>
                  <a:lnTo>
                    <a:pt x="382753" y="14827"/>
                  </a:lnTo>
                  <a:lnTo>
                    <a:pt x="424481" y="32462"/>
                  </a:lnTo>
                  <a:lnTo>
                    <a:pt x="462588" y="56114"/>
                  </a:lnTo>
                  <a:lnTo>
                    <a:pt x="496476" y="85183"/>
                  </a:lnTo>
                  <a:lnTo>
                    <a:pt x="525545" y="119071"/>
                  </a:lnTo>
                  <a:lnTo>
                    <a:pt x="549197" y="157178"/>
                  </a:lnTo>
                  <a:lnTo>
                    <a:pt x="566832" y="198906"/>
                  </a:lnTo>
                  <a:lnTo>
                    <a:pt x="577853" y="243656"/>
                  </a:lnTo>
                  <a:lnTo>
                    <a:pt x="581660" y="290830"/>
                  </a:lnTo>
                  <a:lnTo>
                    <a:pt x="577853" y="338003"/>
                  </a:lnTo>
                  <a:lnTo>
                    <a:pt x="566832" y="382753"/>
                  </a:lnTo>
                  <a:lnTo>
                    <a:pt x="549197" y="424481"/>
                  </a:lnTo>
                  <a:lnTo>
                    <a:pt x="525545" y="462588"/>
                  </a:lnTo>
                  <a:lnTo>
                    <a:pt x="496476" y="496476"/>
                  </a:lnTo>
                  <a:lnTo>
                    <a:pt x="462588" y="525545"/>
                  </a:lnTo>
                  <a:lnTo>
                    <a:pt x="424481" y="549197"/>
                  </a:lnTo>
                  <a:lnTo>
                    <a:pt x="382753" y="566832"/>
                  </a:lnTo>
                  <a:lnTo>
                    <a:pt x="338003" y="577853"/>
                  </a:lnTo>
                  <a:lnTo>
                    <a:pt x="290830" y="581660"/>
                  </a:lnTo>
                  <a:lnTo>
                    <a:pt x="243656" y="577853"/>
                  </a:lnTo>
                  <a:lnTo>
                    <a:pt x="198906" y="566832"/>
                  </a:lnTo>
                  <a:lnTo>
                    <a:pt x="157178" y="549197"/>
                  </a:lnTo>
                  <a:lnTo>
                    <a:pt x="119071" y="525545"/>
                  </a:lnTo>
                  <a:lnTo>
                    <a:pt x="85183" y="496476"/>
                  </a:lnTo>
                  <a:lnTo>
                    <a:pt x="56114" y="462588"/>
                  </a:lnTo>
                  <a:lnTo>
                    <a:pt x="32462" y="424481"/>
                  </a:lnTo>
                  <a:lnTo>
                    <a:pt x="14827" y="382753"/>
                  </a:lnTo>
                  <a:lnTo>
                    <a:pt x="3806" y="338003"/>
                  </a:lnTo>
                  <a:lnTo>
                    <a:pt x="0" y="290830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506663" y="6192360"/>
            <a:ext cx="1062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6534154" y="1704020"/>
            <a:ext cx="2113598" cy="2227898"/>
            <a:chOff x="8712206" y="2272027"/>
            <a:chExt cx="2818130" cy="2970530"/>
          </a:xfrm>
        </p:grpSpPr>
        <p:sp>
          <p:nvSpPr>
            <p:cNvPr id="71" name="object 71"/>
            <p:cNvSpPr/>
            <p:nvPr/>
          </p:nvSpPr>
          <p:spPr>
            <a:xfrm>
              <a:off x="8769349" y="2367279"/>
              <a:ext cx="0" cy="2813050"/>
            </a:xfrm>
            <a:custGeom>
              <a:avLst/>
              <a:gdLst/>
              <a:ahLst/>
              <a:cxnLst/>
              <a:rect l="l" t="t" r="r" b="b"/>
              <a:pathLst>
                <a:path h="2813050">
                  <a:moveTo>
                    <a:pt x="0" y="28130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2" name="object 72"/>
            <p:cNvSpPr/>
            <p:nvPr/>
          </p:nvSpPr>
          <p:spPr>
            <a:xfrm>
              <a:off x="8712206" y="227202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3" name="object 73"/>
            <p:cNvSpPr/>
            <p:nvPr/>
          </p:nvSpPr>
          <p:spPr>
            <a:xfrm>
              <a:off x="8749029" y="5185410"/>
              <a:ext cx="2686050" cy="0"/>
            </a:xfrm>
            <a:custGeom>
              <a:avLst/>
              <a:gdLst/>
              <a:ahLst/>
              <a:cxnLst/>
              <a:rect l="l" t="t" r="r" b="b"/>
              <a:pathLst>
                <a:path w="2686050">
                  <a:moveTo>
                    <a:pt x="0" y="0"/>
                  </a:moveTo>
                  <a:lnTo>
                    <a:pt x="268605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4" name="object 74"/>
            <p:cNvSpPr/>
            <p:nvPr/>
          </p:nvSpPr>
          <p:spPr>
            <a:xfrm>
              <a:off x="11416033" y="512825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5" name="object 75"/>
            <p:cNvSpPr/>
            <p:nvPr/>
          </p:nvSpPr>
          <p:spPr>
            <a:xfrm>
              <a:off x="9700259" y="3601719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59" h="1242060">
                  <a:moveTo>
                    <a:pt x="621030" y="0"/>
                  </a:moveTo>
                  <a:lnTo>
                    <a:pt x="572496" y="1868"/>
                  </a:lnTo>
                  <a:lnTo>
                    <a:pt x="524984" y="7381"/>
                  </a:lnTo>
                  <a:lnTo>
                    <a:pt x="478632" y="16401"/>
                  </a:lnTo>
                  <a:lnTo>
                    <a:pt x="433578" y="28790"/>
                  </a:lnTo>
                  <a:lnTo>
                    <a:pt x="389959" y="44409"/>
                  </a:lnTo>
                  <a:lnTo>
                    <a:pt x="347915" y="63121"/>
                  </a:lnTo>
                  <a:lnTo>
                    <a:pt x="307582" y="84788"/>
                  </a:lnTo>
                  <a:lnTo>
                    <a:pt x="269100" y="109270"/>
                  </a:lnTo>
                  <a:lnTo>
                    <a:pt x="232605" y="136432"/>
                  </a:lnTo>
                  <a:lnTo>
                    <a:pt x="198237" y="166133"/>
                  </a:lnTo>
                  <a:lnTo>
                    <a:pt x="166133" y="198237"/>
                  </a:lnTo>
                  <a:lnTo>
                    <a:pt x="136432" y="232605"/>
                  </a:lnTo>
                  <a:lnTo>
                    <a:pt x="109270" y="269100"/>
                  </a:lnTo>
                  <a:lnTo>
                    <a:pt x="84788" y="307582"/>
                  </a:lnTo>
                  <a:lnTo>
                    <a:pt x="63121" y="347915"/>
                  </a:lnTo>
                  <a:lnTo>
                    <a:pt x="44409" y="389959"/>
                  </a:lnTo>
                  <a:lnTo>
                    <a:pt x="28790" y="433578"/>
                  </a:lnTo>
                  <a:lnTo>
                    <a:pt x="16401" y="478632"/>
                  </a:lnTo>
                  <a:lnTo>
                    <a:pt x="7381" y="524984"/>
                  </a:lnTo>
                  <a:lnTo>
                    <a:pt x="1868" y="572496"/>
                  </a:lnTo>
                  <a:lnTo>
                    <a:pt x="0" y="621029"/>
                  </a:lnTo>
                  <a:lnTo>
                    <a:pt x="1868" y="669563"/>
                  </a:lnTo>
                  <a:lnTo>
                    <a:pt x="7381" y="717075"/>
                  </a:lnTo>
                  <a:lnTo>
                    <a:pt x="16401" y="763427"/>
                  </a:lnTo>
                  <a:lnTo>
                    <a:pt x="28790" y="808481"/>
                  </a:lnTo>
                  <a:lnTo>
                    <a:pt x="44409" y="852100"/>
                  </a:lnTo>
                  <a:lnTo>
                    <a:pt x="63121" y="894144"/>
                  </a:lnTo>
                  <a:lnTo>
                    <a:pt x="84788" y="934477"/>
                  </a:lnTo>
                  <a:lnTo>
                    <a:pt x="109270" y="972959"/>
                  </a:lnTo>
                  <a:lnTo>
                    <a:pt x="136432" y="1009454"/>
                  </a:lnTo>
                  <a:lnTo>
                    <a:pt x="166133" y="1043822"/>
                  </a:lnTo>
                  <a:lnTo>
                    <a:pt x="198237" y="1075926"/>
                  </a:lnTo>
                  <a:lnTo>
                    <a:pt x="232605" y="1105627"/>
                  </a:lnTo>
                  <a:lnTo>
                    <a:pt x="269100" y="1132789"/>
                  </a:lnTo>
                  <a:lnTo>
                    <a:pt x="307582" y="1157271"/>
                  </a:lnTo>
                  <a:lnTo>
                    <a:pt x="347915" y="1178938"/>
                  </a:lnTo>
                  <a:lnTo>
                    <a:pt x="389959" y="1197650"/>
                  </a:lnTo>
                  <a:lnTo>
                    <a:pt x="433578" y="1213269"/>
                  </a:lnTo>
                  <a:lnTo>
                    <a:pt x="478632" y="1225658"/>
                  </a:lnTo>
                  <a:lnTo>
                    <a:pt x="524984" y="1234678"/>
                  </a:lnTo>
                  <a:lnTo>
                    <a:pt x="572496" y="1240191"/>
                  </a:lnTo>
                  <a:lnTo>
                    <a:pt x="621030" y="1242059"/>
                  </a:lnTo>
                  <a:lnTo>
                    <a:pt x="669563" y="1240191"/>
                  </a:lnTo>
                  <a:lnTo>
                    <a:pt x="717075" y="1234678"/>
                  </a:lnTo>
                  <a:lnTo>
                    <a:pt x="763427" y="1225658"/>
                  </a:lnTo>
                  <a:lnTo>
                    <a:pt x="808481" y="1213269"/>
                  </a:lnTo>
                  <a:lnTo>
                    <a:pt x="852100" y="1197650"/>
                  </a:lnTo>
                  <a:lnTo>
                    <a:pt x="894144" y="1178938"/>
                  </a:lnTo>
                  <a:lnTo>
                    <a:pt x="934477" y="1157271"/>
                  </a:lnTo>
                  <a:lnTo>
                    <a:pt x="972959" y="1132789"/>
                  </a:lnTo>
                  <a:lnTo>
                    <a:pt x="1009454" y="1105627"/>
                  </a:lnTo>
                  <a:lnTo>
                    <a:pt x="1043822" y="1075926"/>
                  </a:lnTo>
                  <a:lnTo>
                    <a:pt x="1075926" y="1043822"/>
                  </a:lnTo>
                  <a:lnTo>
                    <a:pt x="1105627" y="1009454"/>
                  </a:lnTo>
                  <a:lnTo>
                    <a:pt x="1132789" y="972959"/>
                  </a:lnTo>
                  <a:lnTo>
                    <a:pt x="1157271" y="934477"/>
                  </a:lnTo>
                  <a:lnTo>
                    <a:pt x="1178938" y="894144"/>
                  </a:lnTo>
                  <a:lnTo>
                    <a:pt x="1197650" y="852100"/>
                  </a:lnTo>
                  <a:lnTo>
                    <a:pt x="1213269" y="808481"/>
                  </a:lnTo>
                  <a:lnTo>
                    <a:pt x="1225658" y="763427"/>
                  </a:lnTo>
                  <a:lnTo>
                    <a:pt x="1234678" y="717075"/>
                  </a:lnTo>
                  <a:lnTo>
                    <a:pt x="1240191" y="669563"/>
                  </a:lnTo>
                  <a:lnTo>
                    <a:pt x="1242060" y="621029"/>
                  </a:lnTo>
                  <a:lnTo>
                    <a:pt x="1240191" y="572496"/>
                  </a:lnTo>
                  <a:lnTo>
                    <a:pt x="1234678" y="524984"/>
                  </a:lnTo>
                  <a:lnTo>
                    <a:pt x="1225658" y="478632"/>
                  </a:lnTo>
                  <a:lnTo>
                    <a:pt x="1213269" y="433578"/>
                  </a:lnTo>
                  <a:lnTo>
                    <a:pt x="1197650" y="389959"/>
                  </a:lnTo>
                  <a:lnTo>
                    <a:pt x="1178938" y="347915"/>
                  </a:lnTo>
                  <a:lnTo>
                    <a:pt x="1157271" y="307582"/>
                  </a:lnTo>
                  <a:lnTo>
                    <a:pt x="1132789" y="269100"/>
                  </a:lnTo>
                  <a:lnTo>
                    <a:pt x="1105627" y="232605"/>
                  </a:lnTo>
                  <a:lnTo>
                    <a:pt x="1075926" y="198237"/>
                  </a:lnTo>
                  <a:lnTo>
                    <a:pt x="1043822" y="166133"/>
                  </a:lnTo>
                  <a:lnTo>
                    <a:pt x="1009454" y="136432"/>
                  </a:lnTo>
                  <a:lnTo>
                    <a:pt x="972959" y="109270"/>
                  </a:lnTo>
                  <a:lnTo>
                    <a:pt x="934477" y="84788"/>
                  </a:lnTo>
                  <a:lnTo>
                    <a:pt x="894144" y="63121"/>
                  </a:lnTo>
                  <a:lnTo>
                    <a:pt x="852100" y="44409"/>
                  </a:lnTo>
                  <a:lnTo>
                    <a:pt x="808481" y="28790"/>
                  </a:lnTo>
                  <a:lnTo>
                    <a:pt x="763427" y="16401"/>
                  </a:lnTo>
                  <a:lnTo>
                    <a:pt x="717075" y="7381"/>
                  </a:lnTo>
                  <a:lnTo>
                    <a:pt x="669563" y="186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31644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6" name="object 76"/>
            <p:cNvSpPr/>
            <p:nvPr/>
          </p:nvSpPr>
          <p:spPr>
            <a:xfrm>
              <a:off x="10126979" y="3782059"/>
              <a:ext cx="848360" cy="848360"/>
            </a:xfrm>
            <a:custGeom>
              <a:avLst/>
              <a:gdLst/>
              <a:ahLst/>
              <a:cxnLst/>
              <a:rect l="l" t="t" r="r" b="b"/>
              <a:pathLst>
                <a:path w="848359" h="848360">
                  <a:moveTo>
                    <a:pt x="424180" y="0"/>
                  </a:moveTo>
                  <a:lnTo>
                    <a:pt x="377961" y="2489"/>
                  </a:lnTo>
                  <a:lnTo>
                    <a:pt x="333184" y="9783"/>
                  </a:lnTo>
                  <a:lnTo>
                    <a:pt x="290107" y="21625"/>
                  </a:lnTo>
                  <a:lnTo>
                    <a:pt x="248990" y="37754"/>
                  </a:lnTo>
                  <a:lnTo>
                    <a:pt x="210089" y="57913"/>
                  </a:lnTo>
                  <a:lnTo>
                    <a:pt x="173666" y="81843"/>
                  </a:lnTo>
                  <a:lnTo>
                    <a:pt x="139978" y="109284"/>
                  </a:lnTo>
                  <a:lnTo>
                    <a:pt x="109284" y="139978"/>
                  </a:lnTo>
                  <a:lnTo>
                    <a:pt x="81843" y="173666"/>
                  </a:lnTo>
                  <a:lnTo>
                    <a:pt x="57913" y="210089"/>
                  </a:lnTo>
                  <a:lnTo>
                    <a:pt x="37754" y="248990"/>
                  </a:lnTo>
                  <a:lnTo>
                    <a:pt x="21625" y="290107"/>
                  </a:lnTo>
                  <a:lnTo>
                    <a:pt x="9783" y="333184"/>
                  </a:lnTo>
                  <a:lnTo>
                    <a:pt x="2489" y="377961"/>
                  </a:lnTo>
                  <a:lnTo>
                    <a:pt x="0" y="424179"/>
                  </a:lnTo>
                  <a:lnTo>
                    <a:pt x="2489" y="470398"/>
                  </a:lnTo>
                  <a:lnTo>
                    <a:pt x="9783" y="515175"/>
                  </a:lnTo>
                  <a:lnTo>
                    <a:pt x="21625" y="558252"/>
                  </a:lnTo>
                  <a:lnTo>
                    <a:pt x="37754" y="599369"/>
                  </a:lnTo>
                  <a:lnTo>
                    <a:pt x="57913" y="638270"/>
                  </a:lnTo>
                  <a:lnTo>
                    <a:pt x="81843" y="674693"/>
                  </a:lnTo>
                  <a:lnTo>
                    <a:pt x="109284" y="708381"/>
                  </a:lnTo>
                  <a:lnTo>
                    <a:pt x="139978" y="739075"/>
                  </a:lnTo>
                  <a:lnTo>
                    <a:pt x="173666" y="766516"/>
                  </a:lnTo>
                  <a:lnTo>
                    <a:pt x="210089" y="790446"/>
                  </a:lnTo>
                  <a:lnTo>
                    <a:pt x="248990" y="810605"/>
                  </a:lnTo>
                  <a:lnTo>
                    <a:pt x="290107" y="826734"/>
                  </a:lnTo>
                  <a:lnTo>
                    <a:pt x="333184" y="838576"/>
                  </a:lnTo>
                  <a:lnTo>
                    <a:pt x="377961" y="845870"/>
                  </a:lnTo>
                  <a:lnTo>
                    <a:pt x="424180" y="848359"/>
                  </a:lnTo>
                  <a:lnTo>
                    <a:pt x="470398" y="845870"/>
                  </a:lnTo>
                  <a:lnTo>
                    <a:pt x="515175" y="838576"/>
                  </a:lnTo>
                  <a:lnTo>
                    <a:pt x="558252" y="826734"/>
                  </a:lnTo>
                  <a:lnTo>
                    <a:pt x="599369" y="810605"/>
                  </a:lnTo>
                  <a:lnTo>
                    <a:pt x="638270" y="790446"/>
                  </a:lnTo>
                  <a:lnTo>
                    <a:pt x="674693" y="766516"/>
                  </a:lnTo>
                  <a:lnTo>
                    <a:pt x="708381" y="739075"/>
                  </a:lnTo>
                  <a:lnTo>
                    <a:pt x="739075" y="708381"/>
                  </a:lnTo>
                  <a:lnTo>
                    <a:pt x="766516" y="674693"/>
                  </a:lnTo>
                  <a:lnTo>
                    <a:pt x="790446" y="638270"/>
                  </a:lnTo>
                  <a:lnTo>
                    <a:pt x="810605" y="599369"/>
                  </a:lnTo>
                  <a:lnTo>
                    <a:pt x="826734" y="558252"/>
                  </a:lnTo>
                  <a:lnTo>
                    <a:pt x="838576" y="515175"/>
                  </a:lnTo>
                  <a:lnTo>
                    <a:pt x="845870" y="470398"/>
                  </a:lnTo>
                  <a:lnTo>
                    <a:pt x="848360" y="424179"/>
                  </a:lnTo>
                  <a:lnTo>
                    <a:pt x="845870" y="377961"/>
                  </a:lnTo>
                  <a:lnTo>
                    <a:pt x="838576" y="333184"/>
                  </a:lnTo>
                  <a:lnTo>
                    <a:pt x="826734" y="290107"/>
                  </a:lnTo>
                  <a:lnTo>
                    <a:pt x="810605" y="248990"/>
                  </a:lnTo>
                  <a:lnTo>
                    <a:pt x="790446" y="210089"/>
                  </a:lnTo>
                  <a:lnTo>
                    <a:pt x="766516" y="173666"/>
                  </a:lnTo>
                  <a:lnTo>
                    <a:pt x="739075" y="139978"/>
                  </a:lnTo>
                  <a:lnTo>
                    <a:pt x="708381" y="109284"/>
                  </a:lnTo>
                  <a:lnTo>
                    <a:pt x="674693" y="81843"/>
                  </a:lnTo>
                  <a:lnTo>
                    <a:pt x="638270" y="57913"/>
                  </a:lnTo>
                  <a:lnTo>
                    <a:pt x="599369" y="37754"/>
                  </a:lnTo>
                  <a:lnTo>
                    <a:pt x="558252" y="21625"/>
                  </a:lnTo>
                  <a:lnTo>
                    <a:pt x="515175" y="9783"/>
                  </a:lnTo>
                  <a:lnTo>
                    <a:pt x="470398" y="2489"/>
                  </a:lnTo>
                  <a:lnTo>
                    <a:pt x="424180" y="0"/>
                  </a:lnTo>
                  <a:close/>
                </a:path>
              </a:pathLst>
            </a:custGeom>
            <a:solidFill>
              <a:srgbClr val="4BB4B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7695796" y="3150378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000462" y="2923036"/>
            <a:ext cx="1428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223760" y="1655445"/>
            <a:ext cx="931545" cy="931545"/>
            <a:chOff x="9631680" y="2207260"/>
            <a:chExt cx="1242060" cy="1242060"/>
          </a:xfrm>
        </p:grpSpPr>
        <p:sp>
          <p:nvSpPr>
            <p:cNvPr id="80" name="object 80"/>
            <p:cNvSpPr/>
            <p:nvPr/>
          </p:nvSpPr>
          <p:spPr>
            <a:xfrm>
              <a:off x="9631680" y="2207260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59" h="1242060">
                  <a:moveTo>
                    <a:pt x="621030" y="0"/>
                  </a:moveTo>
                  <a:lnTo>
                    <a:pt x="572496" y="1868"/>
                  </a:lnTo>
                  <a:lnTo>
                    <a:pt x="524984" y="7381"/>
                  </a:lnTo>
                  <a:lnTo>
                    <a:pt x="478632" y="16401"/>
                  </a:lnTo>
                  <a:lnTo>
                    <a:pt x="433578" y="28790"/>
                  </a:lnTo>
                  <a:lnTo>
                    <a:pt x="389959" y="44409"/>
                  </a:lnTo>
                  <a:lnTo>
                    <a:pt x="347915" y="63121"/>
                  </a:lnTo>
                  <a:lnTo>
                    <a:pt x="307582" y="84788"/>
                  </a:lnTo>
                  <a:lnTo>
                    <a:pt x="269100" y="109270"/>
                  </a:lnTo>
                  <a:lnTo>
                    <a:pt x="232605" y="136432"/>
                  </a:lnTo>
                  <a:lnTo>
                    <a:pt x="198237" y="166133"/>
                  </a:lnTo>
                  <a:lnTo>
                    <a:pt x="166133" y="198237"/>
                  </a:lnTo>
                  <a:lnTo>
                    <a:pt x="136432" y="232605"/>
                  </a:lnTo>
                  <a:lnTo>
                    <a:pt x="109270" y="269100"/>
                  </a:lnTo>
                  <a:lnTo>
                    <a:pt x="84788" y="307582"/>
                  </a:lnTo>
                  <a:lnTo>
                    <a:pt x="63121" y="347915"/>
                  </a:lnTo>
                  <a:lnTo>
                    <a:pt x="44409" y="389959"/>
                  </a:lnTo>
                  <a:lnTo>
                    <a:pt x="28790" y="433578"/>
                  </a:lnTo>
                  <a:lnTo>
                    <a:pt x="16401" y="478632"/>
                  </a:lnTo>
                  <a:lnTo>
                    <a:pt x="7381" y="524984"/>
                  </a:lnTo>
                  <a:lnTo>
                    <a:pt x="1868" y="572496"/>
                  </a:lnTo>
                  <a:lnTo>
                    <a:pt x="0" y="621030"/>
                  </a:lnTo>
                  <a:lnTo>
                    <a:pt x="1868" y="669563"/>
                  </a:lnTo>
                  <a:lnTo>
                    <a:pt x="7381" y="717075"/>
                  </a:lnTo>
                  <a:lnTo>
                    <a:pt x="16401" y="763427"/>
                  </a:lnTo>
                  <a:lnTo>
                    <a:pt x="28790" y="808481"/>
                  </a:lnTo>
                  <a:lnTo>
                    <a:pt x="44409" y="852100"/>
                  </a:lnTo>
                  <a:lnTo>
                    <a:pt x="63121" y="894144"/>
                  </a:lnTo>
                  <a:lnTo>
                    <a:pt x="84788" y="934477"/>
                  </a:lnTo>
                  <a:lnTo>
                    <a:pt x="109270" y="972959"/>
                  </a:lnTo>
                  <a:lnTo>
                    <a:pt x="136432" y="1009454"/>
                  </a:lnTo>
                  <a:lnTo>
                    <a:pt x="166133" y="1043822"/>
                  </a:lnTo>
                  <a:lnTo>
                    <a:pt x="198237" y="1075926"/>
                  </a:lnTo>
                  <a:lnTo>
                    <a:pt x="232605" y="1105627"/>
                  </a:lnTo>
                  <a:lnTo>
                    <a:pt x="269100" y="1132789"/>
                  </a:lnTo>
                  <a:lnTo>
                    <a:pt x="307582" y="1157271"/>
                  </a:lnTo>
                  <a:lnTo>
                    <a:pt x="347915" y="1178938"/>
                  </a:lnTo>
                  <a:lnTo>
                    <a:pt x="389959" y="1197650"/>
                  </a:lnTo>
                  <a:lnTo>
                    <a:pt x="433578" y="1213269"/>
                  </a:lnTo>
                  <a:lnTo>
                    <a:pt x="478632" y="1225658"/>
                  </a:lnTo>
                  <a:lnTo>
                    <a:pt x="524984" y="1234678"/>
                  </a:lnTo>
                  <a:lnTo>
                    <a:pt x="572496" y="1240191"/>
                  </a:lnTo>
                  <a:lnTo>
                    <a:pt x="621030" y="1242060"/>
                  </a:lnTo>
                  <a:lnTo>
                    <a:pt x="669563" y="1240191"/>
                  </a:lnTo>
                  <a:lnTo>
                    <a:pt x="717075" y="1234678"/>
                  </a:lnTo>
                  <a:lnTo>
                    <a:pt x="763427" y="1225658"/>
                  </a:lnTo>
                  <a:lnTo>
                    <a:pt x="808481" y="1213269"/>
                  </a:lnTo>
                  <a:lnTo>
                    <a:pt x="852100" y="1197650"/>
                  </a:lnTo>
                  <a:lnTo>
                    <a:pt x="894144" y="1178938"/>
                  </a:lnTo>
                  <a:lnTo>
                    <a:pt x="934477" y="1157271"/>
                  </a:lnTo>
                  <a:lnTo>
                    <a:pt x="972959" y="1132789"/>
                  </a:lnTo>
                  <a:lnTo>
                    <a:pt x="1009454" y="1105627"/>
                  </a:lnTo>
                  <a:lnTo>
                    <a:pt x="1043822" y="1075926"/>
                  </a:lnTo>
                  <a:lnTo>
                    <a:pt x="1075926" y="1043822"/>
                  </a:lnTo>
                  <a:lnTo>
                    <a:pt x="1105627" y="1009454"/>
                  </a:lnTo>
                  <a:lnTo>
                    <a:pt x="1132789" y="972959"/>
                  </a:lnTo>
                  <a:lnTo>
                    <a:pt x="1157271" y="934477"/>
                  </a:lnTo>
                  <a:lnTo>
                    <a:pt x="1178938" y="894144"/>
                  </a:lnTo>
                  <a:lnTo>
                    <a:pt x="1197650" y="852100"/>
                  </a:lnTo>
                  <a:lnTo>
                    <a:pt x="1213269" y="808481"/>
                  </a:lnTo>
                  <a:lnTo>
                    <a:pt x="1225658" y="763427"/>
                  </a:lnTo>
                  <a:lnTo>
                    <a:pt x="1234678" y="717075"/>
                  </a:lnTo>
                  <a:lnTo>
                    <a:pt x="1240191" y="669563"/>
                  </a:lnTo>
                  <a:lnTo>
                    <a:pt x="1242060" y="621030"/>
                  </a:lnTo>
                  <a:lnTo>
                    <a:pt x="1240191" y="572496"/>
                  </a:lnTo>
                  <a:lnTo>
                    <a:pt x="1234678" y="524984"/>
                  </a:lnTo>
                  <a:lnTo>
                    <a:pt x="1225658" y="478632"/>
                  </a:lnTo>
                  <a:lnTo>
                    <a:pt x="1213269" y="433578"/>
                  </a:lnTo>
                  <a:lnTo>
                    <a:pt x="1197650" y="389959"/>
                  </a:lnTo>
                  <a:lnTo>
                    <a:pt x="1178938" y="347915"/>
                  </a:lnTo>
                  <a:lnTo>
                    <a:pt x="1157271" y="307582"/>
                  </a:lnTo>
                  <a:lnTo>
                    <a:pt x="1132789" y="269100"/>
                  </a:lnTo>
                  <a:lnTo>
                    <a:pt x="1105627" y="232605"/>
                  </a:lnTo>
                  <a:lnTo>
                    <a:pt x="1075926" y="198237"/>
                  </a:lnTo>
                  <a:lnTo>
                    <a:pt x="1043822" y="166133"/>
                  </a:lnTo>
                  <a:lnTo>
                    <a:pt x="1009454" y="136432"/>
                  </a:lnTo>
                  <a:lnTo>
                    <a:pt x="972959" y="109270"/>
                  </a:lnTo>
                  <a:lnTo>
                    <a:pt x="934477" y="84788"/>
                  </a:lnTo>
                  <a:lnTo>
                    <a:pt x="894144" y="63121"/>
                  </a:lnTo>
                  <a:lnTo>
                    <a:pt x="852100" y="44409"/>
                  </a:lnTo>
                  <a:lnTo>
                    <a:pt x="808481" y="28790"/>
                  </a:lnTo>
                  <a:lnTo>
                    <a:pt x="763427" y="16401"/>
                  </a:lnTo>
                  <a:lnTo>
                    <a:pt x="717075" y="7381"/>
                  </a:lnTo>
                  <a:lnTo>
                    <a:pt x="669563" y="186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2C55A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1" name="object 81"/>
            <p:cNvSpPr/>
            <p:nvPr/>
          </p:nvSpPr>
          <p:spPr>
            <a:xfrm>
              <a:off x="9669780" y="2522220"/>
              <a:ext cx="848360" cy="848360"/>
            </a:xfrm>
            <a:custGeom>
              <a:avLst/>
              <a:gdLst/>
              <a:ahLst/>
              <a:cxnLst/>
              <a:rect l="l" t="t" r="r" b="b"/>
              <a:pathLst>
                <a:path w="848359" h="848360">
                  <a:moveTo>
                    <a:pt x="424180" y="0"/>
                  </a:moveTo>
                  <a:lnTo>
                    <a:pt x="377961" y="2489"/>
                  </a:lnTo>
                  <a:lnTo>
                    <a:pt x="333184" y="9783"/>
                  </a:lnTo>
                  <a:lnTo>
                    <a:pt x="290107" y="21625"/>
                  </a:lnTo>
                  <a:lnTo>
                    <a:pt x="248990" y="37754"/>
                  </a:lnTo>
                  <a:lnTo>
                    <a:pt x="210089" y="57913"/>
                  </a:lnTo>
                  <a:lnTo>
                    <a:pt x="173666" y="81843"/>
                  </a:lnTo>
                  <a:lnTo>
                    <a:pt x="139978" y="109284"/>
                  </a:lnTo>
                  <a:lnTo>
                    <a:pt x="109284" y="139978"/>
                  </a:lnTo>
                  <a:lnTo>
                    <a:pt x="81843" y="173666"/>
                  </a:lnTo>
                  <a:lnTo>
                    <a:pt x="57913" y="210089"/>
                  </a:lnTo>
                  <a:lnTo>
                    <a:pt x="37754" y="248990"/>
                  </a:lnTo>
                  <a:lnTo>
                    <a:pt x="21625" y="290107"/>
                  </a:lnTo>
                  <a:lnTo>
                    <a:pt x="9783" y="333184"/>
                  </a:lnTo>
                  <a:lnTo>
                    <a:pt x="2489" y="377961"/>
                  </a:lnTo>
                  <a:lnTo>
                    <a:pt x="0" y="424179"/>
                  </a:lnTo>
                  <a:lnTo>
                    <a:pt x="2489" y="470398"/>
                  </a:lnTo>
                  <a:lnTo>
                    <a:pt x="9783" y="515175"/>
                  </a:lnTo>
                  <a:lnTo>
                    <a:pt x="21625" y="558252"/>
                  </a:lnTo>
                  <a:lnTo>
                    <a:pt x="37754" y="599369"/>
                  </a:lnTo>
                  <a:lnTo>
                    <a:pt x="57913" y="638270"/>
                  </a:lnTo>
                  <a:lnTo>
                    <a:pt x="81843" y="674693"/>
                  </a:lnTo>
                  <a:lnTo>
                    <a:pt x="109284" y="708381"/>
                  </a:lnTo>
                  <a:lnTo>
                    <a:pt x="139978" y="739075"/>
                  </a:lnTo>
                  <a:lnTo>
                    <a:pt x="173666" y="766516"/>
                  </a:lnTo>
                  <a:lnTo>
                    <a:pt x="210089" y="790446"/>
                  </a:lnTo>
                  <a:lnTo>
                    <a:pt x="248990" y="810605"/>
                  </a:lnTo>
                  <a:lnTo>
                    <a:pt x="290107" y="826734"/>
                  </a:lnTo>
                  <a:lnTo>
                    <a:pt x="333184" y="838576"/>
                  </a:lnTo>
                  <a:lnTo>
                    <a:pt x="377961" y="845870"/>
                  </a:lnTo>
                  <a:lnTo>
                    <a:pt x="424180" y="848359"/>
                  </a:lnTo>
                  <a:lnTo>
                    <a:pt x="470398" y="845870"/>
                  </a:lnTo>
                  <a:lnTo>
                    <a:pt x="515175" y="838576"/>
                  </a:lnTo>
                  <a:lnTo>
                    <a:pt x="558252" y="826734"/>
                  </a:lnTo>
                  <a:lnTo>
                    <a:pt x="599369" y="810605"/>
                  </a:lnTo>
                  <a:lnTo>
                    <a:pt x="638270" y="790446"/>
                  </a:lnTo>
                  <a:lnTo>
                    <a:pt x="674693" y="766516"/>
                  </a:lnTo>
                  <a:lnTo>
                    <a:pt x="708381" y="739075"/>
                  </a:lnTo>
                  <a:lnTo>
                    <a:pt x="739075" y="708381"/>
                  </a:lnTo>
                  <a:lnTo>
                    <a:pt x="766516" y="674693"/>
                  </a:lnTo>
                  <a:lnTo>
                    <a:pt x="790446" y="638270"/>
                  </a:lnTo>
                  <a:lnTo>
                    <a:pt x="810605" y="599369"/>
                  </a:lnTo>
                  <a:lnTo>
                    <a:pt x="826734" y="558252"/>
                  </a:lnTo>
                  <a:lnTo>
                    <a:pt x="838576" y="515175"/>
                  </a:lnTo>
                  <a:lnTo>
                    <a:pt x="845870" y="470398"/>
                  </a:lnTo>
                  <a:lnTo>
                    <a:pt x="848360" y="424179"/>
                  </a:lnTo>
                  <a:lnTo>
                    <a:pt x="845870" y="377961"/>
                  </a:lnTo>
                  <a:lnTo>
                    <a:pt x="838576" y="333184"/>
                  </a:lnTo>
                  <a:lnTo>
                    <a:pt x="826734" y="290107"/>
                  </a:lnTo>
                  <a:lnTo>
                    <a:pt x="810605" y="248990"/>
                  </a:lnTo>
                  <a:lnTo>
                    <a:pt x="790446" y="210089"/>
                  </a:lnTo>
                  <a:lnTo>
                    <a:pt x="766516" y="173666"/>
                  </a:lnTo>
                  <a:lnTo>
                    <a:pt x="739075" y="139978"/>
                  </a:lnTo>
                  <a:lnTo>
                    <a:pt x="708381" y="109284"/>
                  </a:lnTo>
                  <a:lnTo>
                    <a:pt x="674693" y="81843"/>
                  </a:lnTo>
                  <a:lnTo>
                    <a:pt x="638270" y="57913"/>
                  </a:lnTo>
                  <a:lnTo>
                    <a:pt x="599369" y="37754"/>
                  </a:lnTo>
                  <a:lnTo>
                    <a:pt x="558252" y="21625"/>
                  </a:lnTo>
                  <a:lnTo>
                    <a:pt x="515175" y="9783"/>
                  </a:lnTo>
                  <a:lnTo>
                    <a:pt x="470398" y="2489"/>
                  </a:lnTo>
                  <a:lnTo>
                    <a:pt x="424180" y="0"/>
                  </a:lnTo>
                  <a:close/>
                </a:path>
              </a:pathLst>
            </a:custGeom>
            <a:solidFill>
              <a:srgbClr val="4BB4B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7339454" y="2190900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644121" y="1963558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986335" y="1946927"/>
            <a:ext cx="1428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344940" y="3204170"/>
            <a:ext cx="1238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11302" y="4102418"/>
            <a:ext cx="0" cy="1307306"/>
          </a:xfrm>
          <a:custGeom>
            <a:avLst/>
            <a:gdLst/>
            <a:ahLst/>
            <a:cxnLst/>
            <a:rect l="l" t="t" r="r" b="b"/>
            <a:pathLst>
              <a:path h="1743075">
                <a:moveTo>
                  <a:pt x="0" y="0"/>
                </a:moveTo>
                <a:lnTo>
                  <a:pt x="0" y="1743062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87" name="object 87"/>
          <p:cNvGrpSpPr/>
          <p:nvPr/>
        </p:nvGrpSpPr>
        <p:grpSpPr>
          <a:xfrm>
            <a:off x="7007066" y="3278981"/>
            <a:ext cx="1413986" cy="1976438"/>
            <a:chOff x="9342755" y="4371975"/>
            <a:chExt cx="1885314" cy="2635250"/>
          </a:xfrm>
        </p:grpSpPr>
        <p:sp>
          <p:nvSpPr>
            <p:cNvPr id="88" name="object 88"/>
            <p:cNvSpPr/>
            <p:nvPr/>
          </p:nvSpPr>
          <p:spPr>
            <a:xfrm>
              <a:off x="9952990" y="4375150"/>
              <a:ext cx="269240" cy="0"/>
            </a:xfrm>
            <a:custGeom>
              <a:avLst/>
              <a:gdLst/>
              <a:ahLst/>
              <a:cxnLst/>
              <a:rect l="l" t="t" r="r" b="b"/>
              <a:pathLst>
                <a:path w="269240">
                  <a:moveTo>
                    <a:pt x="0" y="0"/>
                  </a:moveTo>
                  <a:lnTo>
                    <a:pt x="269201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9" name="object 89"/>
            <p:cNvSpPr/>
            <p:nvPr/>
          </p:nvSpPr>
          <p:spPr>
            <a:xfrm>
              <a:off x="9399270" y="629031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0" name="object 90"/>
            <p:cNvSpPr/>
            <p:nvPr/>
          </p:nvSpPr>
          <p:spPr>
            <a:xfrm>
              <a:off x="9894570" y="629031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1" name="object 91"/>
            <p:cNvSpPr/>
            <p:nvPr/>
          </p:nvSpPr>
          <p:spPr>
            <a:xfrm>
              <a:off x="9371330" y="6290310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5">
                  <a:moveTo>
                    <a:pt x="0" y="0"/>
                  </a:moveTo>
                  <a:lnTo>
                    <a:pt x="550062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2" name="object 92"/>
            <p:cNvSpPr/>
            <p:nvPr/>
          </p:nvSpPr>
          <p:spPr>
            <a:xfrm>
              <a:off x="10425430" y="629031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3" name="object 93"/>
            <p:cNvSpPr/>
            <p:nvPr/>
          </p:nvSpPr>
          <p:spPr>
            <a:xfrm>
              <a:off x="10918190" y="629031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4" name="object 94"/>
            <p:cNvSpPr/>
            <p:nvPr/>
          </p:nvSpPr>
          <p:spPr>
            <a:xfrm>
              <a:off x="10394950" y="6290310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5">
                  <a:moveTo>
                    <a:pt x="0" y="0"/>
                  </a:moveTo>
                  <a:lnTo>
                    <a:pt x="550062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5" name="object 95"/>
            <p:cNvSpPr/>
            <p:nvPr/>
          </p:nvSpPr>
          <p:spPr>
            <a:xfrm>
              <a:off x="9681210" y="5927089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3991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6" name="object 96"/>
            <p:cNvSpPr/>
            <p:nvPr/>
          </p:nvSpPr>
          <p:spPr>
            <a:xfrm>
              <a:off x="10176510" y="5922010"/>
              <a:ext cx="0" cy="1056640"/>
            </a:xfrm>
            <a:custGeom>
              <a:avLst/>
              <a:gdLst/>
              <a:ahLst/>
              <a:cxnLst/>
              <a:rect l="l" t="t" r="r" b="b"/>
              <a:pathLst>
                <a:path h="1056640">
                  <a:moveTo>
                    <a:pt x="0" y="0"/>
                  </a:moveTo>
                  <a:lnTo>
                    <a:pt x="0" y="105652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7" name="object 97"/>
            <p:cNvSpPr/>
            <p:nvPr/>
          </p:nvSpPr>
          <p:spPr>
            <a:xfrm>
              <a:off x="9653270" y="5927089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5">
                  <a:moveTo>
                    <a:pt x="0" y="0"/>
                  </a:moveTo>
                  <a:lnTo>
                    <a:pt x="550062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0679430" y="5919469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3991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172190" y="5911850"/>
              <a:ext cx="0" cy="1056640"/>
            </a:xfrm>
            <a:custGeom>
              <a:avLst/>
              <a:gdLst/>
              <a:ahLst/>
              <a:cxnLst/>
              <a:rect l="l" t="t" r="r" b="b"/>
              <a:pathLst>
                <a:path h="1056640">
                  <a:moveTo>
                    <a:pt x="0" y="0"/>
                  </a:moveTo>
                  <a:lnTo>
                    <a:pt x="0" y="105652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648950" y="5919469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5">
                  <a:moveTo>
                    <a:pt x="0" y="0"/>
                  </a:moveTo>
                  <a:lnTo>
                    <a:pt x="550062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6335099" y="4272568"/>
            <a:ext cx="205184" cy="103917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568"/>
              </a:lnSpc>
            </a:pPr>
            <a:r>
              <a:rPr sz="1350" b="1" spc="-4" dirty="0">
                <a:solidFill>
                  <a:srgbClr val="404040"/>
                </a:solidFill>
                <a:latin typeface="Arial"/>
                <a:cs typeface="Arial"/>
              </a:rPr>
              <a:t>Dissimilarity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420206" y="5207339"/>
            <a:ext cx="2487930" cy="8579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76263">
              <a:spcBef>
                <a:spcPts val="75"/>
              </a:spcBef>
              <a:tabLst>
                <a:tab pos="943928" algn="l"/>
                <a:tab pos="1721168" algn="l"/>
              </a:tabLst>
            </a:pPr>
            <a:r>
              <a:rPr sz="2025" baseline="1543" dirty="0">
                <a:solidFill>
                  <a:srgbClr val="404040"/>
                </a:solidFill>
                <a:latin typeface="Arial MT"/>
                <a:cs typeface="Arial MT"/>
              </a:rPr>
              <a:t>A	B</a:t>
            </a:r>
            <a:r>
              <a:rPr sz="2025" spc="444" baseline="154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25" baseline="3086" dirty="0">
                <a:solidFill>
                  <a:srgbClr val="404040"/>
                </a:solidFill>
                <a:latin typeface="Arial MT"/>
                <a:cs typeface="Arial MT"/>
              </a:rPr>
              <a:t>C</a:t>
            </a:r>
            <a:r>
              <a:rPr sz="2025" spc="259" baseline="3086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25" baseline="1543" dirty="0">
                <a:solidFill>
                  <a:srgbClr val="404040"/>
                </a:solidFill>
                <a:latin typeface="Arial MT"/>
                <a:cs typeface="Arial MT"/>
              </a:rPr>
              <a:t>D	</a:t>
            </a: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E</a:t>
            </a:r>
            <a:r>
              <a:rPr sz="1350" spc="158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F</a:t>
            </a:r>
            <a:endParaRPr sz="1350">
              <a:latin typeface="Arial MT"/>
              <a:cs typeface="Arial MT"/>
            </a:endParaRPr>
          </a:p>
          <a:p>
            <a:pPr>
              <a:spcBef>
                <a:spcPts val="34"/>
              </a:spcBef>
            </a:pPr>
            <a:endParaRPr sz="1763">
              <a:latin typeface="Arial MT"/>
              <a:cs typeface="Arial MT"/>
            </a:endParaRPr>
          </a:p>
          <a:p>
            <a:pPr marL="9525" marR="3810">
              <a:spcBef>
                <a:spcPts val="4"/>
              </a:spcBef>
            </a:pP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Combination of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D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and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E is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combined </a:t>
            </a:r>
            <a:r>
              <a:rPr sz="1200" spc="-32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with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F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7482839" y="6094094"/>
            <a:ext cx="445770" cy="445770"/>
            <a:chOff x="9977119" y="8125459"/>
            <a:chExt cx="594360" cy="594360"/>
          </a:xfrm>
        </p:grpSpPr>
        <p:sp>
          <p:nvSpPr>
            <p:cNvPr id="104" name="object 104"/>
            <p:cNvSpPr/>
            <p:nvPr/>
          </p:nvSpPr>
          <p:spPr>
            <a:xfrm>
              <a:off x="9983469" y="8131809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59" h="581659">
                  <a:moveTo>
                    <a:pt x="290830" y="0"/>
                  </a:moveTo>
                  <a:lnTo>
                    <a:pt x="243656" y="3806"/>
                  </a:lnTo>
                  <a:lnTo>
                    <a:pt x="198906" y="14827"/>
                  </a:lnTo>
                  <a:lnTo>
                    <a:pt x="157178" y="32462"/>
                  </a:lnTo>
                  <a:lnTo>
                    <a:pt x="119071" y="56114"/>
                  </a:lnTo>
                  <a:lnTo>
                    <a:pt x="85183" y="85183"/>
                  </a:lnTo>
                  <a:lnTo>
                    <a:pt x="56114" y="119071"/>
                  </a:lnTo>
                  <a:lnTo>
                    <a:pt x="32462" y="157178"/>
                  </a:lnTo>
                  <a:lnTo>
                    <a:pt x="14827" y="198906"/>
                  </a:lnTo>
                  <a:lnTo>
                    <a:pt x="3806" y="243656"/>
                  </a:lnTo>
                  <a:lnTo>
                    <a:pt x="0" y="290830"/>
                  </a:lnTo>
                  <a:lnTo>
                    <a:pt x="3806" y="338003"/>
                  </a:lnTo>
                  <a:lnTo>
                    <a:pt x="14827" y="382753"/>
                  </a:lnTo>
                  <a:lnTo>
                    <a:pt x="32462" y="424481"/>
                  </a:lnTo>
                  <a:lnTo>
                    <a:pt x="56114" y="462588"/>
                  </a:lnTo>
                  <a:lnTo>
                    <a:pt x="85183" y="496476"/>
                  </a:lnTo>
                  <a:lnTo>
                    <a:pt x="119071" y="525545"/>
                  </a:lnTo>
                  <a:lnTo>
                    <a:pt x="157178" y="549197"/>
                  </a:lnTo>
                  <a:lnTo>
                    <a:pt x="198906" y="566832"/>
                  </a:lnTo>
                  <a:lnTo>
                    <a:pt x="243656" y="577853"/>
                  </a:lnTo>
                  <a:lnTo>
                    <a:pt x="290830" y="581660"/>
                  </a:lnTo>
                  <a:lnTo>
                    <a:pt x="338003" y="577853"/>
                  </a:lnTo>
                  <a:lnTo>
                    <a:pt x="382753" y="566832"/>
                  </a:lnTo>
                  <a:lnTo>
                    <a:pt x="424481" y="549197"/>
                  </a:lnTo>
                  <a:lnTo>
                    <a:pt x="462588" y="525545"/>
                  </a:lnTo>
                  <a:lnTo>
                    <a:pt x="496476" y="496476"/>
                  </a:lnTo>
                  <a:lnTo>
                    <a:pt x="525545" y="462588"/>
                  </a:lnTo>
                  <a:lnTo>
                    <a:pt x="549197" y="424481"/>
                  </a:lnTo>
                  <a:lnTo>
                    <a:pt x="566832" y="382753"/>
                  </a:lnTo>
                  <a:lnTo>
                    <a:pt x="577853" y="338003"/>
                  </a:lnTo>
                  <a:lnTo>
                    <a:pt x="581660" y="290830"/>
                  </a:lnTo>
                  <a:lnTo>
                    <a:pt x="577853" y="243656"/>
                  </a:lnTo>
                  <a:lnTo>
                    <a:pt x="566832" y="198906"/>
                  </a:lnTo>
                  <a:lnTo>
                    <a:pt x="549197" y="157178"/>
                  </a:lnTo>
                  <a:lnTo>
                    <a:pt x="525545" y="119071"/>
                  </a:lnTo>
                  <a:lnTo>
                    <a:pt x="496476" y="85183"/>
                  </a:lnTo>
                  <a:lnTo>
                    <a:pt x="462588" y="56114"/>
                  </a:lnTo>
                  <a:lnTo>
                    <a:pt x="424481" y="32462"/>
                  </a:lnTo>
                  <a:lnTo>
                    <a:pt x="382753" y="14827"/>
                  </a:lnTo>
                  <a:lnTo>
                    <a:pt x="338003" y="3806"/>
                  </a:lnTo>
                  <a:lnTo>
                    <a:pt x="2908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983469" y="8131809"/>
              <a:ext cx="581660" cy="581660"/>
            </a:xfrm>
            <a:custGeom>
              <a:avLst/>
              <a:gdLst/>
              <a:ahLst/>
              <a:cxnLst/>
              <a:rect l="l" t="t" r="r" b="b"/>
              <a:pathLst>
                <a:path w="581659" h="581659">
                  <a:moveTo>
                    <a:pt x="0" y="290830"/>
                  </a:moveTo>
                  <a:lnTo>
                    <a:pt x="3806" y="243656"/>
                  </a:lnTo>
                  <a:lnTo>
                    <a:pt x="14827" y="198906"/>
                  </a:lnTo>
                  <a:lnTo>
                    <a:pt x="32462" y="157178"/>
                  </a:lnTo>
                  <a:lnTo>
                    <a:pt x="56114" y="119071"/>
                  </a:lnTo>
                  <a:lnTo>
                    <a:pt x="85183" y="85183"/>
                  </a:lnTo>
                  <a:lnTo>
                    <a:pt x="119071" y="56114"/>
                  </a:lnTo>
                  <a:lnTo>
                    <a:pt x="157178" y="32462"/>
                  </a:lnTo>
                  <a:lnTo>
                    <a:pt x="198906" y="14827"/>
                  </a:lnTo>
                  <a:lnTo>
                    <a:pt x="243656" y="3806"/>
                  </a:lnTo>
                  <a:lnTo>
                    <a:pt x="290830" y="0"/>
                  </a:lnTo>
                  <a:lnTo>
                    <a:pt x="338003" y="3806"/>
                  </a:lnTo>
                  <a:lnTo>
                    <a:pt x="382753" y="14827"/>
                  </a:lnTo>
                  <a:lnTo>
                    <a:pt x="424481" y="32462"/>
                  </a:lnTo>
                  <a:lnTo>
                    <a:pt x="462588" y="56114"/>
                  </a:lnTo>
                  <a:lnTo>
                    <a:pt x="496476" y="85183"/>
                  </a:lnTo>
                  <a:lnTo>
                    <a:pt x="525545" y="119071"/>
                  </a:lnTo>
                  <a:lnTo>
                    <a:pt x="549197" y="157178"/>
                  </a:lnTo>
                  <a:lnTo>
                    <a:pt x="566832" y="198906"/>
                  </a:lnTo>
                  <a:lnTo>
                    <a:pt x="577853" y="243656"/>
                  </a:lnTo>
                  <a:lnTo>
                    <a:pt x="581660" y="290830"/>
                  </a:lnTo>
                  <a:lnTo>
                    <a:pt x="577853" y="338003"/>
                  </a:lnTo>
                  <a:lnTo>
                    <a:pt x="566832" y="382753"/>
                  </a:lnTo>
                  <a:lnTo>
                    <a:pt x="549197" y="424481"/>
                  </a:lnTo>
                  <a:lnTo>
                    <a:pt x="525545" y="462588"/>
                  </a:lnTo>
                  <a:lnTo>
                    <a:pt x="496476" y="496476"/>
                  </a:lnTo>
                  <a:lnTo>
                    <a:pt x="462588" y="525545"/>
                  </a:lnTo>
                  <a:lnTo>
                    <a:pt x="424481" y="549197"/>
                  </a:lnTo>
                  <a:lnTo>
                    <a:pt x="382753" y="566832"/>
                  </a:lnTo>
                  <a:lnTo>
                    <a:pt x="338003" y="577853"/>
                  </a:lnTo>
                  <a:lnTo>
                    <a:pt x="290830" y="581660"/>
                  </a:lnTo>
                  <a:lnTo>
                    <a:pt x="243656" y="577853"/>
                  </a:lnTo>
                  <a:lnTo>
                    <a:pt x="198906" y="566832"/>
                  </a:lnTo>
                  <a:lnTo>
                    <a:pt x="157178" y="549197"/>
                  </a:lnTo>
                  <a:lnTo>
                    <a:pt x="119071" y="525545"/>
                  </a:lnTo>
                  <a:lnTo>
                    <a:pt x="85183" y="496476"/>
                  </a:lnTo>
                  <a:lnTo>
                    <a:pt x="56114" y="462588"/>
                  </a:lnTo>
                  <a:lnTo>
                    <a:pt x="32462" y="424481"/>
                  </a:lnTo>
                  <a:lnTo>
                    <a:pt x="14827" y="382753"/>
                  </a:lnTo>
                  <a:lnTo>
                    <a:pt x="3806" y="338003"/>
                  </a:lnTo>
                  <a:lnTo>
                    <a:pt x="0" y="290830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7649860" y="6192360"/>
            <a:ext cx="1062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9500240" y="1594484"/>
            <a:ext cx="2318385" cy="2337435"/>
            <a:chOff x="12666986" y="2125979"/>
            <a:chExt cx="3091180" cy="3116580"/>
          </a:xfrm>
        </p:grpSpPr>
        <p:sp>
          <p:nvSpPr>
            <p:cNvPr id="108" name="object 108"/>
            <p:cNvSpPr/>
            <p:nvPr/>
          </p:nvSpPr>
          <p:spPr>
            <a:xfrm>
              <a:off x="12724130" y="2367279"/>
              <a:ext cx="0" cy="2813050"/>
            </a:xfrm>
            <a:custGeom>
              <a:avLst/>
              <a:gdLst/>
              <a:ahLst/>
              <a:cxnLst/>
              <a:rect l="l" t="t" r="r" b="b"/>
              <a:pathLst>
                <a:path h="2813050">
                  <a:moveTo>
                    <a:pt x="0" y="28130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666986" y="227202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50" y="0"/>
                  </a:moveTo>
                  <a:lnTo>
                    <a:pt x="0" y="114300"/>
                  </a:lnTo>
                  <a:lnTo>
                    <a:pt x="114300" y="1143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703810" y="5185409"/>
              <a:ext cx="2686050" cy="0"/>
            </a:xfrm>
            <a:custGeom>
              <a:avLst/>
              <a:gdLst/>
              <a:ahLst/>
              <a:cxnLst/>
              <a:rect l="l" t="t" r="r" b="b"/>
              <a:pathLst>
                <a:path w="2686050">
                  <a:moveTo>
                    <a:pt x="0" y="0"/>
                  </a:moveTo>
                  <a:lnTo>
                    <a:pt x="268605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5370812" y="512825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3012420" y="2125979"/>
              <a:ext cx="2745740" cy="2743200"/>
            </a:xfrm>
            <a:custGeom>
              <a:avLst/>
              <a:gdLst/>
              <a:ahLst/>
              <a:cxnLst/>
              <a:rect l="l" t="t" r="r" b="b"/>
              <a:pathLst>
                <a:path w="2745740" h="2743200">
                  <a:moveTo>
                    <a:pt x="1372870" y="0"/>
                  </a:moveTo>
                  <a:lnTo>
                    <a:pt x="1324672" y="829"/>
                  </a:lnTo>
                  <a:lnTo>
                    <a:pt x="1276892" y="3299"/>
                  </a:lnTo>
                  <a:lnTo>
                    <a:pt x="1229557" y="7383"/>
                  </a:lnTo>
                  <a:lnTo>
                    <a:pt x="1182692" y="13053"/>
                  </a:lnTo>
                  <a:lnTo>
                    <a:pt x="1136327" y="20282"/>
                  </a:lnTo>
                  <a:lnTo>
                    <a:pt x="1090488" y="29043"/>
                  </a:lnTo>
                  <a:lnTo>
                    <a:pt x="1045202" y="39309"/>
                  </a:lnTo>
                  <a:lnTo>
                    <a:pt x="1000497" y="51053"/>
                  </a:lnTo>
                  <a:lnTo>
                    <a:pt x="956399" y="64247"/>
                  </a:lnTo>
                  <a:lnTo>
                    <a:pt x="912936" y="78864"/>
                  </a:lnTo>
                  <a:lnTo>
                    <a:pt x="870136" y="94877"/>
                  </a:lnTo>
                  <a:lnTo>
                    <a:pt x="828025" y="112258"/>
                  </a:lnTo>
                  <a:lnTo>
                    <a:pt x="786630" y="130982"/>
                  </a:lnTo>
                  <a:lnTo>
                    <a:pt x="745980" y="151019"/>
                  </a:lnTo>
                  <a:lnTo>
                    <a:pt x="706100" y="172344"/>
                  </a:lnTo>
                  <a:lnTo>
                    <a:pt x="667019" y="194929"/>
                  </a:lnTo>
                  <a:lnTo>
                    <a:pt x="628763" y="218747"/>
                  </a:lnTo>
                  <a:lnTo>
                    <a:pt x="591360" y="243770"/>
                  </a:lnTo>
                  <a:lnTo>
                    <a:pt x="554837" y="269971"/>
                  </a:lnTo>
                  <a:lnTo>
                    <a:pt x="519222" y="297324"/>
                  </a:lnTo>
                  <a:lnTo>
                    <a:pt x="484540" y="325800"/>
                  </a:lnTo>
                  <a:lnTo>
                    <a:pt x="450821" y="355374"/>
                  </a:lnTo>
                  <a:lnTo>
                    <a:pt x="418090" y="386017"/>
                  </a:lnTo>
                  <a:lnTo>
                    <a:pt x="386375" y="417702"/>
                  </a:lnTo>
                  <a:lnTo>
                    <a:pt x="355704" y="450402"/>
                  </a:lnTo>
                  <a:lnTo>
                    <a:pt x="326103" y="484091"/>
                  </a:lnTo>
                  <a:lnTo>
                    <a:pt x="297600" y="518740"/>
                  </a:lnTo>
                  <a:lnTo>
                    <a:pt x="270222" y="554323"/>
                  </a:lnTo>
                  <a:lnTo>
                    <a:pt x="243996" y="590812"/>
                  </a:lnTo>
                  <a:lnTo>
                    <a:pt x="218950" y="628180"/>
                  </a:lnTo>
                  <a:lnTo>
                    <a:pt x="195110" y="666401"/>
                  </a:lnTo>
                  <a:lnTo>
                    <a:pt x="172504" y="705446"/>
                  </a:lnTo>
                  <a:lnTo>
                    <a:pt x="151160" y="745288"/>
                  </a:lnTo>
                  <a:lnTo>
                    <a:pt x="131104" y="785901"/>
                  </a:lnTo>
                  <a:lnTo>
                    <a:pt x="112363" y="827258"/>
                  </a:lnTo>
                  <a:lnTo>
                    <a:pt x="94965" y="869330"/>
                  </a:lnTo>
                  <a:lnTo>
                    <a:pt x="78937" y="912091"/>
                  </a:lnTo>
                  <a:lnTo>
                    <a:pt x="64306" y="955513"/>
                  </a:lnTo>
                  <a:lnTo>
                    <a:pt x="51100" y="999570"/>
                  </a:lnTo>
                  <a:lnTo>
                    <a:pt x="39346" y="1044234"/>
                  </a:lnTo>
                  <a:lnTo>
                    <a:pt x="29070" y="1089478"/>
                  </a:lnTo>
                  <a:lnTo>
                    <a:pt x="20301" y="1135275"/>
                  </a:lnTo>
                  <a:lnTo>
                    <a:pt x="13065" y="1181598"/>
                  </a:lnTo>
                  <a:lnTo>
                    <a:pt x="7390" y="1228419"/>
                  </a:lnTo>
                  <a:lnTo>
                    <a:pt x="3302" y="1275711"/>
                  </a:lnTo>
                  <a:lnTo>
                    <a:pt x="830" y="1323447"/>
                  </a:lnTo>
                  <a:lnTo>
                    <a:pt x="0" y="1371600"/>
                  </a:lnTo>
                  <a:lnTo>
                    <a:pt x="830" y="1419752"/>
                  </a:lnTo>
                  <a:lnTo>
                    <a:pt x="3302" y="1467488"/>
                  </a:lnTo>
                  <a:lnTo>
                    <a:pt x="7390" y="1514780"/>
                  </a:lnTo>
                  <a:lnTo>
                    <a:pt x="13065" y="1561601"/>
                  </a:lnTo>
                  <a:lnTo>
                    <a:pt x="20301" y="1607924"/>
                  </a:lnTo>
                  <a:lnTo>
                    <a:pt x="29070" y="1653721"/>
                  </a:lnTo>
                  <a:lnTo>
                    <a:pt x="39346" y="1698965"/>
                  </a:lnTo>
                  <a:lnTo>
                    <a:pt x="51100" y="1743629"/>
                  </a:lnTo>
                  <a:lnTo>
                    <a:pt x="64306" y="1787686"/>
                  </a:lnTo>
                  <a:lnTo>
                    <a:pt x="78937" y="1831108"/>
                  </a:lnTo>
                  <a:lnTo>
                    <a:pt x="94965" y="1873869"/>
                  </a:lnTo>
                  <a:lnTo>
                    <a:pt x="112363" y="1915941"/>
                  </a:lnTo>
                  <a:lnTo>
                    <a:pt x="131104" y="1957298"/>
                  </a:lnTo>
                  <a:lnTo>
                    <a:pt x="151160" y="1997911"/>
                  </a:lnTo>
                  <a:lnTo>
                    <a:pt x="172504" y="2037753"/>
                  </a:lnTo>
                  <a:lnTo>
                    <a:pt x="195110" y="2076798"/>
                  </a:lnTo>
                  <a:lnTo>
                    <a:pt x="218950" y="2115019"/>
                  </a:lnTo>
                  <a:lnTo>
                    <a:pt x="243996" y="2152387"/>
                  </a:lnTo>
                  <a:lnTo>
                    <a:pt x="270222" y="2188876"/>
                  </a:lnTo>
                  <a:lnTo>
                    <a:pt x="297600" y="2224459"/>
                  </a:lnTo>
                  <a:lnTo>
                    <a:pt x="326103" y="2259108"/>
                  </a:lnTo>
                  <a:lnTo>
                    <a:pt x="355704" y="2292797"/>
                  </a:lnTo>
                  <a:lnTo>
                    <a:pt x="386375" y="2325497"/>
                  </a:lnTo>
                  <a:lnTo>
                    <a:pt x="418090" y="2357182"/>
                  </a:lnTo>
                  <a:lnTo>
                    <a:pt x="450821" y="2387825"/>
                  </a:lnTo>
                  <a:lnTo>
                    <a:pt x="484540" y="2417399"/>
                  </a:lnTo>
                  <a:lnTo>
                    <a:pt x="519222" y="2445875"/>
                  </a:lnTo>
                  <a:lnTo>
                    <a:pt x="554837" y="2473228"/>
                  </a:lnTo>
                  <a:lnTo>
                    <a:pt x="591360" y="2499429"/>
                  </a:lnTo>
                  <a:lnTo>
                    <a:pt x="628763" y="2524452"/>
                  </a:lnTo>
                  <a:lnTo>
                    <a:pt x="667019" y="2548270"/>
                  </a:lnTo>
                  <a:lnTo>
                    <a:pt x="706100" y="2570855"/>
                  </a:lnTo>
                  <a:lnTo>
                    <a:pt x="745980" y="2592180"/>
                  </a:lnTo>
                  <a:lnTo>
                    <a:pt x="786630" y="2612217"/>
                  </a:lnTo>
                  <a:lnTo>
                    <a:pt x="828025" y="2630941"/>
                  </a:lnTo>
                  <a:lnTo>
                    <a:pt x="870136" y="2648322"/>
                  </a:lnTo>
                  <a:lnTo>
                    <a:pt x="912936" y="2664335"/>
                  </a:lnTo>
                  <a:lnTo>
                    <a:pt x="956399" y="2678952"/>
                  </a:lnTo>
                  <a:lnTo>
                    <a:pt x="1000497" y="2692146"/>
                  </a:lnTo>
                  <a:lnTo>
                    <a:pt x="1045202" y="2703890"/>
                  </a:lnTo>
                  <a:lnTo>
                    <a:pt x="1090488" y="2714156"/>
                  </a:lnTo>
                  <a:lnTo>
                    <a:pt x="1136327" y="2722917"/>
                  </a:lnTo>
                  <a:lnTo>
                    <a:pt x="1182692" y="2730146"/>
                  </a:lnTo>
                  <a:lnTo>
                    <a:pt x="1229557" y="2735816"/>
                  </a:lnTo>
                  <a:lnTo>
                    <a:pt x="1276892" y="2739900"/>
                  </a:lnTo>
                  <a:lnTo>
                    <a:pt x="1324672" y="2742370"/>
                  </a:lnTo>
                  <a:lnTo>
                    <a:pt x="1372870" y="2743200"/>
                  </a:lnTo>
                  <a:lnTo>
                    <a:pt x="1421067" y="2742370"/>
                  </a:lnTo>
                  <a:lnTo>
                    <a:pt x="1468847" y="2739900"/>
                  </a:lnTo>
                  <a:lnTo>
                    <a:pt x="1516182" y="2735816"/>
                  </a:lnTo>
                  <a:lnTo>
                    <a:pt x="1563047" y="2730146"/>
                  </a:lnTo>
                  <a:lnTo>
                    <a:pt x="1609412" y="2722917"/>
                  </a:lnTo>
                  <a:lnTo>
                    <a:pt x="1655251" y="2714156"/>
                  </a:lnTo>
                  <a:lnTo>
                    <a:pt x="1700537" y="2703890"/>
                  </a:lnTo>
                  <a:lnTo>
                    <a:pt x="1745242" y="2692146"/>
                  </a:lnTo>
                  <a:lnTo>
                    <a:pt x="1789340" y="2678952"/>
                  </a:lnTo>
                  <a:lnTo>
                    <a:pt x="1832803" y="2664335"/>
                  </a:lnTo>
                  <a:lnTo>
                    <a:pt x="1875603" y="2648322"/>
                  </a:lnTo>
                  <a:lnTo>
                    <a:pt x="1917714" y="2630941"/>
                  </a:lnTo>
                  <a:lnTo>
                    <a:pt x="1959109" y="2612217"/>
                  </a:lnTo>
                  <a:lnTo>
                    <a:pt x="1999759" y="2592180"/>
                  </a:lnTo>
                  <a:lnTo>
                    <a:pt x="2039639" y="2570855"/>
                  </a:lnTo>
                  <a:lnTo>
                    <a:pt x="2078720" y="2548270"/>
                  </a:lnTo>
                  <a:lnTo>
                    <a:pt x="2116976" y="2524452"/>
                  </a:lnTo>
                  <a:lnTo>
                    <a:pt x="2154379" y="2499429"/>
                  </a:lnTo>
                  <a:lnTo>
                    <a:pt x="2190902" y="2473228"/>
                  </a:lnTo>
                  <a:lnTo>
                    <a:pt x="2226517" y="2445875"/>
                  </a:lnTo>
                  <a:lnTo>
                    <a:pt x="2261199" y="2417399"/>
                  </a:lnTo>
                  <a:lnTo>
                    <a:pt x="2294918" y="2387825"/>
                  </a:lnTo>
                  <a:lnTo>
                    <a:pt x="2327649" y="2357182"/>
                  </a:lnTo>
                  <a:lnTo>
                    <a:pt x="2359364" y="2325497"/>
                  </a:lnTo>
                  <a:lnTo>
                    <a:pt x="2390035" y="2292797"/>
                  </a:lnTo>
                  <a:lnTo>
                    <a:pt x="2419636" y="2259108"/>
                  </a:lnTo>
                  <a:lnTo>
                    <a:pt x="2448139" y="2224459"/>
                  </a:lnTo>
                  <a:lnTo>
                    <a:pt x="2475517" y="2188876"/>
                  </a:lnTo>
                  <a:lnTo>
                    <a:pt x="2501743" y="2152387"/>
                  </a:lnTo>
                  <a:lnTo>
                    <a:pt x="2526789" y="2115019"/>
                  </a:lnTo>
                  <a:lnTo>
                    <a:pt x="2550629" y="2076798"/>
                  </a:lnTo>
                  <a:lnTo>
                    <a:pt x="2573235" y="2037753"/>
                  </a:lnTo>
                  <a:lnTo>
                    <a:pt x="2594579" y="1997911"/>
                  </a:lnTo>
                  <a:lnTo>
                    <a:pt x="2614635" y="1957298"/>
                  </a:lnTo>
                  <a:lnTo>
                    <a:pt x="2633376" y="1915941"/>
                  </a:lnTo>
                  <a:lnTo>
                    <a:pt x="2650774" y="1873869"/>
                  </a:lnTo>
                  <a:lnTo>
                    <a:pt x="2666802" y="1831108"/>
                  </a:lnTo>
                  <a:lnTo>
                    <a:pt x="2681433" y="1787686"/>
                  </a:lnTo>
                  <a:lnTo>
                    <a:pt x="2694639" y="1743629"/>
                  </a:lnTo>
                  <a:lnTo>
                    <a:pt x="2706393" y="1698965"/>
                  </a:lnTo>
                  <a:lnTo>
                    <a:pt x="2716669" y="1653721"/>
                  </a:lnTo>
                  <a:lnTo>
                    <a:pt x="2725438" y="1607924"/>
                  </a:lnTo>
                  <a:lnTo>
                    <a:pt x="2732674" y="1561601"/>
                  </a:lnTo>
                  <a:lnTo>
                    <a:pt x="2738349" y="1514780"/>
                  </a:lnTo>
                  <a:lnTo>
                    <a:pt x="2742437" y="1467488"/>
                  </a:lnTo>
                  <a:lnTo>
                    <a:pt x="2744909" y="1419752"/>
                  </a:lnTo>
                  <a:lnTo>
                    <a:pt x="2745740" y="1371600"/>
                  </a:lnTo>
                  <a:lnTo>
                    <a:pt x="2744909" y="1323447"/>
                  </a:lnTo>
                  <a:lnTo>
                    <a:pt x="2742437" y="1275711"/>
                  </a:lnTo>
                  <a:lnTo>
                    <a:pt x="2738349" y="1228419"/>
                  </a:lnTo>
                  <a:lnTo>
                    <a:pt x="2732674" y="1181598"/>
                  </a:lnTo>
                  <a:lnTo>
                    <a:pt x="2725438" y="1135275"/>
                  </a:lnTo>
                  <a:lnTo>
                    <a:pt x="2716669" y="1089478"/>
                  </a:lnTo>
                  <a:lnTo>
                    <a:pt x="2706393" y="1044234"/>
                  </a:lnTo>
                  <a:lnTo>
                    <a:pt x="2694639" y="999570"/>
                  </a:lnTo>
                  <a:lnTo>
                    <a:pt x="2681433" y="955513"/>
                  </a:lnTo>
                  <a:lnTo>
                    <a:pt x="2666802" y="912091"/>
                  </a:lnTo>
                  <a:lnTo>
                    <a:pt x="2650774" y="869330"/>
                  </a:lnTo>
                  <a:lnTo>
                    <a:pt x="2633376" y="827258"/>
                  </a:lnTo>
                  <a:lnTo>
                    <a:pt x="2614635" y="785901"/>
                  </a:lnTo>
                  <a:lnTo>
                    <a:pt x="2594579" y="745288"/>
                  </a:lnTo>
                  <a:lnTo>
                    <a:pt x="2573235" y="705446"/>
                  </a:lnTo>
                  <a:lnTo>
                    <a:pt x="2550629" y="666401"/>
                  </a:lnTo>
                  <a:lnTo>
                    <a:pt x="2526789" y="628180"/>
                  </a:lnTo>
                  <a:lnTo>
                    <a:pt x="2501743" y="590812"/>
                  </a:lnTo>
                  <a:lnTo>
                    <a:pt x="2475517" y="554323"/>
                  </a:lnTo>
                  <a:lnTo>
                    <a:pt x="2448139" y="518740"/>
                  </a:lnTo>
                  <a:lnTo>
                    <a:pt x="2419636" y="484091"/>
                  </a:lnTo>
                  <a:lnTo>
                    <a:pt x="2390035" y="450402"/>
                  </a:lnTo>
                  <a:lnTo>
                    <a:pt x="2359364" y="417702"/>
                  </a:lnTo>
                  <a:lnTo>
                    <a:pt x="2327649" y="386017"/>
                  </a:lnTo>
                  <a:lnTo>
                    <a:pt x="2294918" y="355374"/>
                  </a:lnTo>
                  <a:lnTo>
                    <a:pt x="2261199" y="325800"/>
                  </a:lnTo>
                  <a:lnTo>
                    <a:pt x="2226517" y="297324"/>
                  </a:lnTo>
                  <a:lnTo>
                    <a:pt x="2190902" y="269971"/>
                  </a:lnTo>
                  <a:lnTo>
                    <a:pt x="2154379" y="243770"/>
                  </a:lnTo>
                  <a:lnTo>
                    <a:pt x="2116976" y="218747"/>
                  </a:lnTo>
                  <a:lnTo>
                    <a:pt x="2078720" y="194929"/>
                  </a:lnTo>
                  <a:lnTo>
                    <a:pt x="2039639" y="172344"/>
                  </a:lnTo>
                  <a:lnTo>
                    <a:pt x="1999759" y="151019"/>
                  </a:lnTo>
                  <a:lnTo>
                    <a:pt x="1959109" y="130982"/>
                  </a:lnTo>
                  <a:lnTo>
                    <a:pt x="1917714" y="112258"/>
                  </a:lnTo>
                  <a:lnTo>
                    <a:pt x="1875603" y="94877"/>
                  </a:lnTo>
                  <a:lnTo>
                    <a:pt x="1832803" y="78864"/>
                  </a:lnTo>
                  <a:lnTo>
                    <a:pt x="1789340" y="64247"/>
                  </a:lnTo>
                  <a:lnTo>
                    <a:pt x="1745242" y="51053"/>
                  </a:lnTo>
                  <a:lnTo>
                    <a:pt x="1700537" y="39309"/>
                  </a:lnTo>
                  <a:lnTo>
                    <a:pt x="1655251" y="29043"/>
                  </a:lnTo>
                  <a:lnTo>
                    <a:pt x="1609412" y="20282"/>
                  </a:lnTo>
                  <a:lnTo>
                    <a:pt x="1563047" y="13053"/>
                  </a:lnTo>
                  <a:lnTo>
                    <a:pt x="1516182" y="7383"/>
                  </a:lnTo>
                  <a:lnTo>
                    <a:pt x="1468847" y="3299"/>
                  </a:lnTo>
                  <a:lnTo>
                    <a:pt x="1421067" y="829"/>
                  </a:lnTo>
                  <a:lnTo>
                    <a:pt x="1372870" y="0"/>
                  </a:lnTo>
                  <a:close/>
                </a:path>
              </a:pathLst>
            </a:custGeom>
            <a:solidFill>
              <a:srgbClr val="B3B8B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3761720" y="3583939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59" h="1242060">
                  <a:moveTo>
                    <a:pt x="621030" y="0"/>
                  </a:moveTo>
                  <a:lnTo>
                    <a:pt x="572496" y="1868"/>
                  </a:lnTo>
                  <a:lnTo>
                    <a:pt x="524984" y="7381"/>
                  </a:lnTo>
                  <a:lnTo>
                    <a:pt x="478632" y="16401"/>
                  </a:lnTo>
                  <a:lnTo>
                    <a:pt x="433578" y="28790"/>
                  </a:lnTo>
                  <a:lnTo>
                    <a:pt x="389959" y="44409"/>
                  </a:lnTo>
                  <a:lnTo>
                    <a:pt x="347915" y="63121"/>
                  </a:lnTo>
                  <a:lnTo>
                    <a:pt x="307582" y="84788"/>
                  </a:lnTo>
                  <a:lnTo>
                    <a:pt x="269100" y="109270"/>
                  </a:lnTo>
                  <a:lnTo>
                    <a:pt x="232605" y="136432"/>
                  </a:lnTo>
                  <a:lnTo>
                    <a:pt x="198237" y="166133"/>
                  </a:lnTo>
                  <a:lnTo>
                    <a:pt x="166133" y="198237"/>
                  </a:lnTo>
                  <a:lnTo>
                    <a:pt x="136432" y="232605"/>
                  </a:lnTo>
                  <a:lnTo>
                    <a:pt x="109270" y="269100"/>
                  </a:lnTo>
                  <a:lnTo>
                    <a:pt x="84788" y="307582"/>
                  </a:lnTo>
                  <a:lnTo>
                    <a:pt x="63121" y="347915"/>
                  </a:lnTo>
                  <a:lnTo>
                    <a:pt x="44409" y="389959"/>
                  </a:lnTo>
                  <a:lnTo>
                    <a:pt x="28790" y="433578"/>
                  </a:lnTo>
                  <a:lnTo>
                    <a:pt x="16401" y="478632"/>
                  </a:lnTo>
                  <a:lnTo>
                    <a:pt x="7381" y="524984"/>
                  </a:lnTo>
                  <a:lnTo>
                    <a:pt x="1868" y="572496"/>
                  </a:lnTo>
                  <a:lnTo>
                    <a:pt x="0" y="621029"/>
                  </a:lnTo>
                  <a:lnTo>
                    <a:pt x="1868" y="669563"/>
                  </a:lnTo>
                  <a:lnTo>
                    <a:pt x="7381" y="717075"/>
                  </a:lnTo>
                  <a:lnTo>
                    <a:pt x="16401" y="763427"/>
                  </a:lnTo>
                  <a:lnTo>
                    <a:pt x="28790" y="808481"/>
                  </a:lnTo>
                  <a:lnTo>
                    <a:pt x="44409" y="852100"/>
                  </a:lnTo>
                  <a:lnTo>
                    <a:pt x="63121" y="894144"/>
                  </a:lnTo>
                  <a:lnTo>
                    <a:pt x="84788" y="934477"/>
                  </a:lnTo>
                  <a:lnTo>
                    <a:pt x="109270" y="972959"/>
                  </a:lnTo>
                  <a:lnTo>
                    <a:pt x="136432" y="1009454"/>
                  </a:lnTo>
                  <a:lnTo>
                    <a:pt x="166133" y="1043822"/>
                  </a:lnTo>
                  <a:lnTo>
                    <a:pt x="198237" y="1075926"/>
                  </a:lnTo>
                  <a:lnTo>
                    <a:pt x="232605" y="1105627"/>
                  </a:lnTo>
                  <a:lnTo>
                    <a:pt x="269100" y="1132789"/>
                  </a:lnTo>
                  <a:lnTo>
                    <a:pt x="307582" y="1157271"/>
                  </a:lnTo>
                  <a:lnTo>
                    <a:pt x="347915" y="1178938"/>
                  </a:lnTo>
                  <a:lnTo>
                    <a:pt x="389959" y="1197650"/>
                  </a:lnTo>
                  <a:lnTo>
                    <a:pt x="433578" y="1213269"/>
                  </a:lnTo>
                  <a:lnTo>
                    <a:pt x="478632" y="1225658"/>
                  </a:lnTo>
                  <a:lnTo>
                    <a:pt x="524984" y="1234678"/>
                  </a:lnTo>
                  <a:lnTo>
                    <a:pt x="572496" y="1240191"/>
                  </a:lnTo>
                  <a:lnTo>
                    <a:pt x="621030" y="1242059"/>
                  </a:lnTo>
                  <a:lnTo>
                    <a:pt x="669563" y="1240191"/>
                  </a:lnTo>
                  <a:lnTo>
                    <a:pt x="717075" y="1234678"/>
                  </a:lnTo>
                  <a:lnTo>
                    <a:pt x="763427" y="1225658"/>
                  </a:lnTo>
                  <a:lnTo>
                    <a:pt x="808481" y="1213269"/>
                  </a:lnTo>
                  <a:lnTo>
                    <a:pt x="852100" y="1197650"/>
                  </a:lnTo>
                  <a:lnTo>
                    <a:pt x="894144" y="1178938"/>
                  </a:lnTo>
                  <a:lnTo>
                    <a:pt x="934477" y="1157271"/>
                  </a:lnTo>
                  <a:lnTo>
                    <a:pt x="972959" y="1132789"/>
                  </a:lnTo>
                  <a:lnTo>
                    <a:pt x="1009454" y="1105627"/>
                  </a:lnTo>
                  <a:lnTo>
                    <a:pt x="1043822" y="1075926"/>
                  </a:lnTo>
                  <a:lnTo>
                    <a:pt x="1075926" y="1043822"/>
                  </a:lnTo>
                  <a:lnTo>
                    <a:pt x="1105627" y="1009454"/>
                  </a:lnTo>
                  <a:lnTo>
                    <a:pt x="1132789" y="972959"/>
                  </a:lnTo>
                  <a:lnTo>
                    <a:pt x="1157271" y="934477"/>
                  </a:lnTo>
                  <a:lnTo>
                    <a:pt x="1178938" y="894144"/>
                  </a:lnTo>
                  <a:lnTo>
                    <a:pt x="1197650" y="852100"/>
                  </a:lnTo>
                  <a:lnTo>
                    <a:pt x="1213269" y="808481"/>
                  </a:lnTo>
                  <a:lnTo>
                    <a:pt x="1225658" y="763427"/>
                  </a:lnTo>
                  <a:lnTo>
                    <a:pt x="1234678" y="717075"/>
                  </a:lnTo>
                  <a:lnTo>
                    <a:pt x="1240191" y="669563"/>
                  </a:lnTo>
                  <a:lnTo>
                    <a:pt x="1242060" y="621029"/>
                  </a:lnTo>
                  <a:lnTo>
                    <a:pt x="1240191" y="572496"/>
                  </a:lnTo>
                  <a:lnTo>
                    <a:pt x="1234678" y="524984"/>
                  </a:lnTo>
                  <a:lnTo>
                    <a:pt x="1225658" y="478632"/>
                  </a:lnTo>
                  <a:lnTo>
                    <a:pt x="1213269" y="433578"/>
                  </a:lnTo>
                  <a:lnTo>
                    <a:pt x="1197650" y="389959"/>
                  </a:lnTo>
                  <a:lnTo>
                    <a:pt x="1178938" y="347915"/>
                  </a:lnTo>
                  <a:lnTo>
                    <a:pt x="1157271" y="307582"/>
                  </a:lnTo>
                  <a:lnTo>
                    <a:pt x="1132789" y="269100"/>
                  </a:lnTo>
                  <a:lnTo>
                    <a:pt x="1105627" y="232605"/>
                  </a:lnTo>
                  <a:lnTo>
                    <a:pt x="1075926" y="198237"/>
                  </a:lnTo>
                  <a:lnTo>
                    <a:pt x="1043822" y="166133"/>
                  </a:lnTo>
                  <a:lnTo>
                    <a:pt x="1009454" y="136432"/>
                  </a:lnTo>
                  <a:lnTo>
                    <a:pt x="972959" y="109270"/>
                  </a:lnTo>
                  <a:lnTo>
                    <a:pt x="934477" y="84788"/>
                  </a:lnTo>
                  <a:lnTo>
                    <a:pt x="894144" y="63121"/>
                  </a:lnTo>
                  <a:lnTo>
                    <a:pt x="852100" y="44409"/>
                  </a:lnTo>
                  <a:lnTo>
                    <a:pt x="808481" y="28790"/>
                  </a:lnTo>
                  <a:lnTo>
                    <a:pt x="763427" y="16401"/>
                  </a:lnTo>
                  <a:lnTo>
                    <a:pt x="717075" y="7381"/>
                  </a:lnTo>
                  <a:lnTo>
                    <a:pt x="669563" y="186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31644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4188441" y="3764279"/>
              <a:ext cx="848360" cy="848360"/>
            </a:xfrm>
            <a:custGeom>
              <a:avLst/>
              <a:gdLst/>
              <a:ahLst/>
              <a:cxnLst/>
              <a:rect l="l" t="t" r="r" b="b"/>
              <a:pathLst>
                <a:path w="848359" h="848360">
                  <a:moveTo>
                    <a:pt x="424180" y="0"/>
                  </a:moveTo>
                  <a:lnTo>
                    <a:pt x="377961" y="2489"/>
                  </a:lnTo>
                  <a:lnTo>
                    <a:pt x="333184" y="9783"/>
                  </a:lnTo>
                  <a:lnTo>
                    <a:pt x="290107" y="21625"/>
                  </a:lnTo>
                  <a:lnTo>
                    <a:pt x="248990" y="37754"/>
                  </a:lnTo>
                  <a:lnTo>
                    <a:pt x="210089" y="57913"/>
                  </a:lnTo>
                  <a:lnTo>
                    <a:pt x="173666" y="81843"/>
                  </a:lnTo>
                  <a:lnTo>
                    <a:pt x="139978" y="109284"/>
                  </a:lnTo>
                  <a:lnTo>
                    <a:pt x="109284" y="139978"/>
                  </a:lnTo>
                  <a:lnTo>
                    <a:pt x="81843" y="173666"/>
                  </a:lnTo>
                  <a:lnTo>
                    <a:pt x="57913" y="210089"/>
                  </a:lnTo>
                  <a:lnTo>
                    <a:pt x="37754" y="248990"/>
                  </a:lnTo>
                  <a:lnTo>
                    <a:pt x="21625" y="290107"/>
                  </a:lnTo>
                  <a:lnTo>
                    <a:pt x="9783" y="333184"/>
                  </a:lnTo>
                  <a:lnTo>
                    <a:pt x="2489" y="377961"/>
                  </a:lnTo>
                  <a:lnTo>
                    <a:pt x="0" y="424179"/>
                  </a:lnTo>
                  <a:lnTo>
                    <a:pt x="2489" y="470398"/>
                  </a:lnTo>
                  <a:lnTo>
                    <a:pt x="9783" y="515175"/>
                  </a:lnTo>
                  <a:lnTo>
                    <a:pt x="21625" y="558252"/>
                  </a:lnTo>
                  <a:lnTo>
                    <a:pt x="37754" y="599369"/>
                  </a:lnTo>
                  <a:lnTo>
                    <a:pt x="57913" y="638270"/>
                  </a:lnTo>
                  <a:lnTo>
                    <a:pt x="81843" y="674693"/>
                  </a:lnTo>
                  <a:lnTo>
                    <a:pt x="109284" y="708381"/>
                  </a:lnTo>
                  <a:lnTo>
                    <a:pt x="139978" y="739075"/>
                  </a:lnTo>
                  <a:lnTo>
                    <a:pt x="173666" y="766516"/>
                  </a:lnTo>
                  <a:lnTo>
                    <a:pt x="210089" y="790446"/>
                  </a:lnTo>
                  <a:lnTo>
                    <a:pt x="248990" y="810605"/>
                  </a:lnTo>
                  <a:lnTo>
                    <a:pt x="290107" y="826734"/>
                  </a:lnTo>
                  <a:lnTo>
                    <a:pt x="333184" y="838576"/>
                  </a:lnTo>
                  <a:lnTo>
                    <a:pt x="377961" y="845870"/>
                  </a:lnTo>
                  <a:lnTo>
                    <a:pt x="424180" y="848359"/>
                  </a:lnTo>
                  <a:lnTo>
                    <a:pt x="470398" y="845870"/>
                  </a:lnTo>
                  <a:lnTo>
                    <a:pt x="515175" y="838576"/>
                  </a:lnTo>
                  <a:lnTo>
                    <a:pt x="558252" y="826734"/>
                  </a:lnTo>
                  <a:lnTo>
                    <a:pt x="599369" y="810605"/>
                  </a:lnTo>
                  <a:lnTo>
                    <a:pt x="638270" y="790446"/>
                  </a:lnTo>
                  <a:lnTo>
                    <a:pt x="674693" y="766516"/>
                  </a:lnTo>
                  <a:lnTo>
                    <a:pt x="708381" y="739075"/>
                  </a:lnTo>
                  <a:lnTo>
                    <a:pt x="739075" y="708381"/>
                  </a:lnTo>
                  <a:lnTo>
                    <a:pt x="766516" y="674693"/>
                  </a:lnTo>
                  <a:lnTo>
                    <a:pt x="790446" y="638270"/>
                  </a:lnTo>
                  <a:lnTo>
                    <a:pt x="810605" y="599369"/>
                  </a:lnTo>
                  <a:lnTo>
                    <a:pt x="826734" y="558252"/>
                  </a:lnTo>
                  <a:lnTo>
                    <a:pt x="838576" y="515175"/>
                  </a:lnTo>
                  <a:lnTo>
                    <a:pt x="845870" y="470398"/>
                  </a:lnTo>
                  <a:lnTo>
                    <a:pt x="848360" y="424179"/>
                  </a:lnTo>
                  <a:lnTo>
                    <a:pt x="845870" y="377961"/>
                  </a:lnTo>
                  <a:lnTo>
                    <a:pt x="838576" y="333184"/>
                  </a:lnTo>
                  <a:lnTo>
                    <a:pt x="826734" y="290107"/>
                  </a:lnTo>
                  <a:lnTo>
                    <a:pt x="810605" y="248990"/>
                  </a:lnTo>
                  <a:lnTo>
                    <a:pt x="790446" y="210089"/>
                  </a:lnTo>
                  <a:lnTo>
                    <a:pt x="766516" y="173666"/>
                  </a:lnTo>
                  <a:lnTo>
                    <a:pt x="739075" y="139978"/>
                  </a:lnTo>
                  <a:lnTo>
                    <a:pt x="708381" y="109284"/>
                  </a:lnTo>
                  <a:lnTo>
                    <a:pt x="674693" y="81843"/>
                  </a:lnTo>
                  <a:lnTo>
                    <a:pt x="638270" y="57913"/>
                  </a:lnTo>
                  <a:lnTo>
                    <a:pt x="599369" y="37754"/>
                  </a:lnTo>
                  <a:lnTo>
                    <a:pt x="558252" y="21625"/>
                  </a:lnTo>
                  <a:lnTo>
                    <a:pt x="515175" y="9783"/>
                  </a:lnTo>
                  <a:lnTo>
                    <a:pt x="470398" y="2489"/>
                  </a:lnTo>
                  <a:lnTo>
                    <a:pt x="424180" y="0"/>
                  </a:lnTo>
                  <a:close/>
                </a:path>
              </a:pathLst>
            </a:custGeom>
            <a:solidFill>
              <a:srgbClr val="4BB4B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10743109" y="3138214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1047775" y="2910871"/>
            <a:ext cx="1428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10271760" y="1644015"/>
            <a:ext cx="931545" cy="931545"/>
            <a:chOff x="13695680" y="2192020"/>
            <a:chExt cx="1242060" cy="1242060"/>
          </a:xfrm>
        </p:grpSpPr>
        <p:sp>
          <p:nvSpPr>
            <p:cNvPr id="118" name="object 118"/>
            <p:cNvSpPr/>
            <p:nvPr/>
          </p:nvSpPr>
          <p:spPr>
            <a:xfrm>
              <a:off x="13695680" y="2192020"/>
              <a:ext cx="1242060" cy="1242060"/>
            </a:xfrm>
            <a:custGeom>
              <a:avLst/>
              <a:gdLst/>
              <a:ahLst/>
              <a:cxnLst/>
              <a:rect l="l" t="t" r="r" b="b"/>
              <a:pathLst>
                <a:path w="1242059" h="1242060">
                  <a:moveTo>
                    <a:pt x="621030" y="0"/>
                  </a:moveTo>
                  <a:lnTo>
                    <a:pt x="572496" y="1868"/>
                  </a:lnTo>
                  <a:lnTo>
                    <a:pt x="524984" y="7381"/>
                  </a:lnTo>
                  <a:lnTo>
                    <a:pt x="478632" y="16401"/>
                  </a:lnTo>
                  <a:lnTo>
                    <a:pt x="433578" y="28790"/>
                  </a:lnTo>
                  <a:lnTo>
                    <a:pt x="389959" y="44409"/>
                  </a:lnTo>
                  <a:lnTo>
                    <a:pt x="347915" y="63121"/>
                  </a:lnTo>
                  <a:lnTo>
                    <a:pt x="307582" y="84788"/>
                  </a:lnTo>
                  <a:lnTo>
                    <a:pt x="269100" y="109270"/>
                  </a:lnTo>
                  <a:lnTo>
                    <a:pt x="232605" y="136432"/>
                  </a:lnTo>
                  <a:lnTo>
                    <a:pt x="198237" y="166133"/>
                  </a:lnTo>
                  <a:lnTo>
                    <a:pt x="166133" y="198237"/>
                  </a:lnTo>
                  <a:lnTo>
                    <a:pt x="136432" y="232605"/>
                  </a:lnTo>
                  <a:lnTo>
                    <a:pt x="109270" y="269100"/>
                  </a:lnTo>
                  <a:lnTo>
                    <a:pt x="84788" y="307582"/>
                  </a:lnTo>
                  <a:lnTo>
                    <a:pt x="63121" y="347915"/>
                  </a:lnTo>
                  <a:lnTo>
                    <a:pt x="44409" y="389959"/>
                  </a:lnTo>
                  <a:lnTo>
                    <a:pt x="28790" y="433578"/>
                  </a:lnTo>
                  <a:lnTo>
                    <a:pt x="16401" y="478632"/>
                  </a:lnTo>
                  <a:lnTo>
                    <a:pt x="7381" y="524984"/>
                  </a:lnTo>
                  <a:lnTo>
                    <a:pt x="1868" y="572496"/>
                  </a:lnTo>
                  <a:lnTo>
                    <a:pt x="0" y="621029"/>
                  </a:lnTo>
                  <a:lnTo>
                    <a:pt x="1868" y="669563"/>
                  </a:lnTo>
                  <a:lnTo>
                    <a:pt x="7381" y="717075"/>
                  </a:lnTo>
                  <a:lnTo>
                    <a:pt x="16401" y="763427"/>
                  </a:lnTo>
                  <a:lnTo>
                    <a:pt x="28790" y="808481"/>
                  </a:lnTo>
                  <a:lnTo>
                    <a:pt x="44409" y="852100"/>
                  </a:lnTo>
                  <a:lnTo>
                    <a:pt x="63121" y="894144"/>
                  </a:lnTo>
                  <a:lnTo>
                    <a:pt x="84788" y="934477"/>
                  </a:lnTo>
                  <a:lnTo>
                    <a:pt x="109270" y="972959"/>
                  </a:lnTo>
                  <a:lnTo>
                    <a:pt x="136432" y="1009454"/>
                  </a:lnTo>
                  <a:lnTo>
                    <a:pt x="166133" y="1043822"/>
                  </a:lnTo>
                  <a:lnTo>
                    <a:pt x="198237" y="1075926"/>
                  </a:lnTo>
                  <a:lnTo>
                    <a:pt x="232605" y="1105627"/>
                  </a:lnTo>
                  <a:lnTo>
                    <a:pt x="269100" y="1132789"/>
                  </a:lnTo>
                  <a:lnTo>
                    <a:pt x="307582" y="1157271"/>
                  </a:lnTo>
                  <a:lnTo>
                    <a:pt x="347915" y="1178938"/>
                  </a:lnTo>
                  <a:lnTo>
                    <a:pt x="389959" y="1197650"/>
                  </a:lnTo>
                  <a:lnTo>
                    <a:pt x="433578" y="1213269"/>
                  </a:lnTo>
                  <a:lnTo>
                    <a:pt x="478632" y="1225658"/>
                  </a:lnTo>
                  <a:lnTo>
                    <a:pt x="524984" y="1234678"/>
                  </a:lnTo>
                  <a:lnTo>
                    <a:pt x="572496" y="1240191"/>
                  </a:lnTo>
                  <a:lnTo>
                    <a:pt x="621030" y="1242059"/>
                  </a:lnTo>
                  <a:lnTo>
                    <a:pt x="669563" y="1240191"/>
                  </a:lnTo>
                  <a:lnTo>
                    <a:pt x="717075" y="1234678"/>
                  </a:lnTo>
                  <a:lnTo>
                    <a:pt x="763427" y="1225658"/>
                  </a:lnTo>
                  <a:lnTo>
                    <a:pt x="808481" y="1213269"/>
                  </a:lnTo>
                  <a:lnTo>
                    <a:pt x="852100" y="1197650"/>
                  </a:lnTo>
                  <a:lnTo>
                    <a:pt x="894144" y="1178938"/>
                  </a:lnTo>
                  <a:lnTo>
                    <a:pt x="934477" y="1157271"/>
                  </a:lnTo>
                  <a:lnTo>
                    <a:pt x="972959" y="1132789"/>
                  </a:lnTo>
                  <a:lnTo>
                    <a:pt x="1009454" y="1105627"/>
                  </a:lnTo>
                  <a:lnTo>
                    <a:pt x="1043822" y="1075926"/>
                  </a:lnTo>
                  <a:lnTo>
                    <a:pt x="1075926" y="1043822"/>
                  </a:lnTo>
                  <a:lnTo>
                    <a:pt x="1105627" y="1009454"/>
                  </a:lnTo>
                  <a:lnTo>
                    <a:pt x="1132789" y="972959"/>
                  </a:lnTo>
                  <a:lnTo>
                    <a:pt x="1157271" y="934477"/>
                  </a:lnTo>
                  <a:lnTo>
                    <a:pt x="1178938" y="894144"/>
                  </a:lnTo>
                  <a:lnTo>
                    <a:pt x="1197650" y="852100"/>
                  </a:lnTo>
                  <a:lnTo>
                    <a:pt x="1213269" y="808481"/>
                  </a:lnTo>
                  <a:lnTo>
                    <a:pt x="1225658" y="763427"/>
                  </a:lnTo>
                  <a:lnTo>
                    <a:pt x="1234678" y="717075"/>
                  </a:lnTo>
                  <a:lnTo>
                    <a:pt x="1240191" y="669563"/>
                  </a:lnTo>
                  <a:lnTo>
                    <a:pt x="1242060" y="621029"/>
                  </a:lnTo>
                  <a:lnTo>
                    <a:pt x="1240191" y="572496"/>
                  </a:lnTo>
                  <a:lnTo>
                    <a:pt x="1234678" y="524984"/>
                  </a:lnTo>
                  <a:lnTo>
                    <a:pt x="1225658" y="478632"/>
                  </a:lnTo>
                  <a:lnTo>
                    <a:pt x="1213269" y="433578"/>
                  </a:lnTo>
                  <a:lnTo>
                    <a:pt x="1197650" y="389959"/>
                  </a:lnTo>
                  <a:lnTo>
                    <a:pt x="1178938" y="347915"/>
                  </a:lnTo>
                  <a:lnTo>
                    <a:pt x="1157271" y="307582"/>
                  </a:lnTo>
                  <a:lnTo>
                    <a:pt x="1132789" y="269100"/>
                  </a:lnTo>
                  <a:lnTo>
                    <a:pt x="1105627" y="232605"/>
                  </a:lnTo>
                  <a:lnTo>
                    <a:pt x="1075926" y="198237"/>
                  </a:lnTo>
                  <a:lnTo>
                    <a:pt x="1043822" y="166133"/>
                  </a:lnTo>
                  <a:lnTo>
                    <a:pt x="1009454" y="136432"/>
                  </a:lnTo>
                  <a:lnTo>
                    <a:pt x="972959" y="109270"/>
                  </a:lnTo>
                  <a:lnTo>
                    <a:pt x="934477" y="84788"/>
                  </a:lnTo>
                  <a:lnTo>
                    <a:pt x="894144" y="63121"/>
                  </a:lnTo>
                  <a:lnTo>
                    <a:pt x="852100" y="44409"/>
                  </a:lnTo>
                  <a:lnTo>
                    <a:pt x="808481" y="28790"/>
                  </a:lnTo>
                  <a:lnTo>
                    <a:pt x="763427" y="16401"/>
                  </a:lnTo>
                  <a:lnTo>
                    <a:pt x="717075" y="7381"/>
                  </a:lnTo>
                  <a:lnTo>
                    <a:pt x="669563" y="1868"/>
                  </a:lnTo>
                  <a:lnTo>
                    <a:pt x="621030" y="0"/>
                  </a:lnTo>
                  <a:close/>
                </a:path>
              </a:pathLst>
            </a:custGeom>
            <a:solidFill>
              <a:srgbClr val="2C55A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733780" y="2506980"/>
              <a:ext cx="848360" cy="848360"/>
            </a:xfrm>
            <a:custGeom>
              <a:avLst/>
              <a:gdLst/>
              <a:ahLst/>
              <a:cxnLst/>
              <a:rect l="l" t="t" r="r" b="b"/>
              <a:pathLst>
                <a:path w="848359" h="848360">
                  <a:moveTo>
                    <a:pt x="424180" y="0"/>
                  </a:moveTo>
                  <a:lnTo>
                    <a:pt x="377961" y="2489"/>
                  </a:lnTo>
                  <a:lnTo>
                    <a:pt x="333184" y="9783"/>
                  </a:lnTo>
                  <a:lnTo>
                    <a:pt x="290107" y="21625"/>
                  </a:lnTo>
                  <a:lnTo>
                    <a:pt x="248990" y="37754"/>
                  </a:lnTo>
                  <a:lnTo>
                    <a:pt x="210089" y="57913"/>
                  </a:lnTo>
                  <a:lnTo>
                    <a:pt x="173666" y="81843"/>
                  </a:lnTo>
                  <a:lnTo>
                    <a:pt x="139978" y="109284"/>
                  </a:lnTo>
                  <a:lnTo>
                    <a:pt x="109284" y="139978"/>
                  </a:lnTo>
                  <a:lnTo>
                    <a:pt x="81843" y="173666"/>
                  </a:lnTo>
                  <a:lnTo>
                    <a:pt x="57913" y="210089"/>
                  </a:lnTo>
                  <a:lnTo>
                    <a:pt x="37754" y="248990"/>
                  </a:lnTo>
                  <a:lnTo>
                    <a:pt x="21625" y="290107"/>
                  </a:lnTo>
                  <a:lnTo>
                    <a:pt x="9783" y="333184"/>
                  </a:lnTo>
                  <a:lnTo>
                    <a:pt x="2489" y="377961"/>
                  </a:lnTo>
                  <a:lnTo>
                    <a:pt x="0" y="424180"/>
                  </a:lnTo>
                  <a:lnTo>
                    <a:pt x="2489" y="470398"/>
                  </a:lnTo>
                  <a:lnTo>
                    <a:pt x="9783" y="515175"/>
                  </a:lnTo>
                  <a:lnTo>
                    <a:pt x="21625" y="558252"/>
                  </a:lnTo>
                  <a:lnTo>
                    <a:pt x="37754" y="599369"/>
                  </a:lnTo>
                  <a:lnTo>
                    <a:pt x="57913" y="638270"/>
                  </a:lnTo>
                  <a:lnTo>
                    <a:pt x="81843" y="674693"/>
                  </a:lnTo>
                  <a:lnTo>
                    <a:pt x="109284" y="708381"/>
                  </a:lnTo>
                  <a:lnTo>
                    <a:pt x="139978" y="739075"/>
                  </a:lnTo>
                  <a:lnTo>
                    <a:pt x="173666" y="766516"/>
                  </a:lnTo>
                  <a:lnTo>
                    <a:pt x="210089" y="790446"/>
                  </a:lnTo>
                  <a:lnTo>
                    <a:pt x="248990" y="810605"/>
                  </a:lnTo>
                  <a:lnTo>
                    <a:pt x="290107" y="826734"/>
                  </a:lnTo>
                  <a:lnTo>
                    <a:pt x="333184" y="838576"/>
                  </a:lnTo>
                  <a:lnTo>
                    <a:pt x="377961" y="845870"/>
                  </a:lnTo>
                  <a:lnTo>
                    <a:pt x="424180" y="848360"/>
                  </a:lnTo>
                  <a:lnTo>
                    <a:pt x="470398" y="845870"/>
                  </a:lnTo>
                  <a:lnTo>
                    <a:pt x="515175" y="838576"/>
                  </a:lnTo>
                  <a:lnTo>
                    <a:pt x="558252" y="826734"/>
                  </a:lnTo>
                  <a:lnTo>
                    <a:pt x="599369" y="810605"/>
                  </a:lnTo>
                  <a:lnTo>
                    <a:pt x="638270" y="790446"/>
                  </a:lnTo>
                  <a:lnTo>
                    <a:pt x="674693" y="766516"/>
                  </a:lnTo>
                  <a:lnTo>
                    <a:pt x="708381" y="739075"/>
                  </a:lnTo>
                  <a:lnTo>
                    <a:pt x="739075" y="708381"/>
                  </a:lnTo>
                  <a:lnTo>
                    <a:pt x="766516" y="674693"/>
                  </a:lnTo>
                  <a:lnTo>
                    <a:pt x="790446" y="638270"/>
                  </a:lnTo>
                  <a:lnTo>
                    <a:pt x="810605" y="599369"/>
                  </a:lnTo>
                  <a:lnTo>
                    <a:pt x="826734" y="558252"/>
                  </a:lnTo>
                  <a:lnTo>
                    <a:pt x="838576" y="515175"/>
                  </a:lnTo>
                  <a:lnTo>
                    <a:pt x="845870" y="470398"/>
                  </a:lnTo>
                  <a:lnTo>
                    <a:pt x="848360" y="424180"/>
                  </a:lnTo>
                  <a:lnTo>
                    <a:pt x="845870" y="377961"/>
                  </a:lnTo>
                  <a:lnTo>
                    <a:pt x="838576" y="333184"/>
                  </a:lnTo>
                  <a:lnTo>
                    <a:pt x="826734" y="290107"/>
                  </a:lnTo>
                  <a:lnTo>
                    <a:pt x="810605" y="248990"/>
                  </a:lnTo>
                  <a:lnTo>
                    <a:pt x="790446" y="210089"/>
                  </a:lnTo>
                  <a:lnTo>
                    <a:pt x="766516" y="173666"/>
                  </a:lnTo>
                  <a:lnTo>
                    <a:pt x="739075" y="139978"/>
                  </a:lnTo>
                  <a:lnTo>
                    <a:pt x="708381" y="109284"/>
                  </a:lnTo>
                  <a:lnTo>
                    <a:pt x="674693" y="81843"/>
                  </a:lnTo>
                  <a:lnTo>
                    <a:pt x="638270" y="57913"/>
                  </a:lnTo>
                  <a:lnTo>
                    <a:pt x="599369" y="37754"/>
                  </a:lnTo>
                  <a:lnTo>
                    <a:pt x="558252" y="21625"/>
                  </a:lnTo>
                  <a:lnTo>
                    <a:pt x="515175" y="9783"/>
                  </a:lnTo>
                  <a:lnTo>
                    <a:pt x="470398" y="2489"/>
                  </a:lnTo>
                  <a:lnTo>
                    <a:pt x="424180" y="0"/>
                  </a:lnTo>
                  <a:close/>
                </a:path>
              </a:pathLst>
            </a:custGeom>
            <a:solidFill>
              <a:srgbClr val="4BB4B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10386766" y="2178737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691433" y="1951395"/>
            <a:ext cx="13382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1033646" y="1934763"/>
            <a:ext cx="14287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0392251" y="3192006"/>
            <a:ext cx="123825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endParaRPr sz="1350">
              <a:latin typeface="Arial MT"/>
              <a:cs typeface="Arial MT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9523094" y="2169796"/>
            <a:ext cx="1702118" cy="3254216"/>
            <a:chOff x="12697459" y="2893060"/>
            <a:chExt cx="2269490" cy="4338955"/>
          </a:xfrm>
        </p:grpSpPr>
        <p:sp>
          <p:nvSpPr>
            <p:cNvPr id="125" name="object 125"/>
            <p:cNvSpPr/>
            <p:nvPr/>
          </p:nvSpPr>
          <p:spPr>
            <a:xfrm>
              <a:off x="14824709" y="2899410"/>
              <a:ext cx="0" cy="944880"/>
            </a:xfrm>
            <a:custGeom>
              <a:avLst/>
              <a:gdLst/>
              <a:ahLst/>
              <a:cxnLst/>
              <a:rect l="l" t="t" r="r" b="b"/>
              <a:pathLst>
                <a:path h="944879">
                  <a:moveTo>
                    <a:pt x="0" y="0"/>
                  </a:moveTo>
                  <a:lnTo>
                    <a:pt x="0" y="9445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716509" y="5469889"/>
              <a:ext cx="0" cy="1743075"/>
            </a:xfrm>
            <a:custGeom>
              <a:avLst/>
              <a:gdLst/>
              <a:ahLst/>
              <a:cxnLst/>
              <a:rect l="l" t="t" r="r" b="b"/>
              <a:pathLst>
                <a:path h="1743075">
                  <a:moveTo>
                    <a:pt x="0" y="0"/>
                  </a:moveTo>
                  <a:lnTo>
                    <a:pt x="0" y="1743062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3163549" y="621665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3656309" y="621665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3133069" y="6216650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4">
                  <a:moveTo>
                    <a:pt x="0" y="0"/>
                  </a:moveTo>
                  <a:lnTo>
                    <a:pt x="550075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4187169" y="621665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4679929" y="6216650"/>
              <a:ext cx="0" cy="680085"/>
            </a:xfrm>
            <a:custGeom>
              <a:avLst/>
              <a:gdLst/>
              <a:ahLst/>
              <a:cxnLst/>
              <a:rect l="l" t="t" r="r" b="b"/>
              <a:pathLst>
                <a:path h="680084">
                  <a:moveTo>
                    <a:pt x="0" y="0"/>
                  </a:moveTo>
                  <a:lnTo>
                    <a:pt x="0" y="679843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4156691" y="6216650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4">
                  <a:moveTo>
                    <a:pt x="0" y="0"/>
                  </a:moveTo>
                  <a:lnTo>
                    <a:pt x="550075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3415009" y="5861050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3991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3907769" y="5855970"/>
              <a:ext cx="0" cy="1056640"/>
            </a:xfrm>
            <a:custGeom>
              <a:avLst/>
              <a:gdLst/>
              <a:ahLst/>
              <a:cxnLst/>
              <a:rect l="l" t="t" r="r" b="b"/>
              <a:pathLst>
                <a:path h="1056640">
                  <a:moveTo>
                    <a:pt x="0" y="0"/>
                  </a:moveTo>
                  <a:lnTo>
                    <a:pt x="0" y="105652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3384529" y="5861050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4">
                  <a:moveTo>
                    <a:pt x="0" y="0"/>
                  </a:moveTo>
                  <a:lnTo>
                    <a:pt x="550075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4418309" y="5861050"/>
              <a:ext cx="0" cy="340360"/>
            </a:xfrm>
            <a:custGeom>
              <a:avLst/>
              <a:gdLst/>
              <a:ahLst/>
              <a:cxnLst/>
              <a:rect l="l" t="t" r="r" b="b"/>
              <a:pathLst>
                <a:path h="340360">
                  <a:moveTo>
                    <a:pt x="0" y="0"/>
                  </a:moveTo>
                  <a:lnTo>
                    <a:pt x="0" y="33991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4911069" y="5855970"/>
              <a:ext cx="0" cy="1056640"/>
            </a:xfrm>
            <a:custGeom>
              <a:avLst/>
              <a:gdLst/>
              <a:ahLst/>
              <a:cxnLst/>
              <a:rect l="l" t="t" r="r" b="b"/>
              <a:pathLst>
                <a:path h="1056640">
                  <a:moveTo>
                    <a:pt x="0" y="0"/>
                  </a:moveTo>
                  <a:lnTo>
                    <a:pt x="0" y="1056525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4387829" y="5861050"/>
              <a:ext cx="550545" cy="0"/>
            </a:xfrm>
            <a:custGeom>
              <a:avLst/>
              <a:gdLst/>
              <a:ahLst/>
              <a:cxnLst/>
              <a:rect l="l" t="t" r="r" b="b"/>
              <a:pathLst>
                <a:path w="550544">
                  <a:moveTo>
                    <a:pt x="0" y="0"/>
                  </a:moveTo>
                  <a:lnTo>
                    <a:pt x="550075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3770609" y="5408930"/>
              <a:ext cx="0" cy="452755"/>
            </a:xfrm>
            <a:custGeom>
              <a:avLst/>
              <a:gdLst/>
              <a:ahLst/>
              <a:cxnLst/>
              <a:rect l="l" t="t" r="r" b="b"/>
              <a:pathLst>
                <a:path h="452754">
                  <a:moveTo>
                    <a:pt x="0" y="0"/>
                  </a:moveTo>
                  <a:lnTo>
                    <a:pt x="0" y="452437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4519909" y="5401310"/>
              <a:ext cx="0" cy="461009"/>
            </a:xfrm>
            <a:custGeom>
              <a:avLst/>
              <a:gdLst/>
              <a:ahLst/>
              <a:cxnLst/>
              <a:rect l="l" t="t" r="r" b="b"/>
              <a:pathLst>
                <a:path h="461010">
                  <a:moveTo>
                    <a:pt x="0" y="0"/>
                  </a:moveTo>
                  <a:lnTo>
                    <a:pt x="0" y="460578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3740129" y="5429250"/>
              <a:ext cx="805815" cy="0"/>
            </a:xfrm>
            <a:custGeom>
              <a:avLst/>
              <a:gdLst/>
              <a:ahLst/>
              <a:cxnLst/>
              <a:rect l="l" t="t" r="r" b="b"/>
              <a:pathLst>
                <a:path w="805815">
                  <a:moveTo>
                    <a:pt x="0" y="0"/>
                  </a:moveTo>
                  <a:lnTo>
                    <a:pt x="805357" y="0"/>
                  </a:lnTo>
                </a:path>
              </a:pathLst>
            </a:custGeom>
            <a:ln w="571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9261146" y="4272568"/>
            <a:ext cx="205184" cy="1039178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568"/>
              </a:lnSpc>
            </a:pPr>
            <a:r>
              <a:rPr sz="1350" b="1" spc="-4" dirty="0">
                <a:solidFill>
                  <a:srgbClr val="404040"/>
                </a:solidFill>
                <a:latin typeface="Arial"/>
                <a:cs typeface="Arial"/>
              </a:rPr>
              <a:t>Dissimilarity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483395" y="5146958"/>
            <a:ext cx="2055971" cy="9214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9052" algn="ctr">
              <a:spcBef>
                <a:spcPts val="75"/>
              </a:spcBef>
              <a:tabLst>
                <a:tab pos="406241" algn="l"/>
                <a:tab pos="1183958" algn="l"/>
              </a:tabLst>
            </a:pP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A	</a:t>
            </a:r>
            <a:r>
              <a:rPr sz="2025" baseline="-1543" dirty="0">
                <a:solidFill>
                  <a:srgbClr val="404040"/>
                </a:solidFill>
                <a:latin typeface="Arial MT"/>
                <a:cs typeface="Arial MT"/>
              </a:rPr>
              <a:t>B</a:t>
            </a:r>
            <a:r>
              <a:rPr sz="2025" spc="444" baseline="-154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25" baseline="1543" dirty="0">
                <a:solidFill>
                  <a:srgbClr val="404040"/>
                </a:solidFill>
                <a:latin typeface="Arial MT"/>
                <a:cs typeface="Arial MT"/>
              </a:rPr>
              <a:t>C</a:t>
            </a:r>
            <a:r>
              <a:rPr sz="2025" spc="259" baseline="154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350" dirty="0">
                <a:solidFill>
                  <a:srgbClr val="404040"/>
                </a:solidFill>
                <a:latin typeface="Arial MT"/>
                <a:cs typeface="Arial MT"/>
              </a:rPr>
              <a:t>D	</a:t>
            </a:r>
            <a:r>
              <a:rPr sz="2025" baseline="-1543" dirty="0">
                <a:solidFill>
                  <a:srgbClr val="404040"/>
                </a:solidFill>
                <a:latin typeface="Arial MT"/>
                <a:cs typeface="Arial MT"/>
              </a:rPr>
              <a:t>E</a:t>
            </a:r>
            <a:r>
              <a:rPr sz="2025" spc="90" baseline="-154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2025" baseline="-3086" dirty="0">
                <a:solidFill>
                  <a:srgbClr val="404040"/>
                </a:solidFill>
                <a:latin typeface="Arial MT"/>
                <a:cs typeface="Arial MT"/>
              </a:rPr>
              <a:t>F</a:t>
            </a:r>
            <a:endParaRPr sz="2025" baseline="-3086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75">
              <a:latin typeface="Arial MT"/>
              <a:cs typeface="Arial MT"/>
            </a:endParaRPr>
          </a:p>
          <a:p>
            <a:pPr marL="9049" marR="3810" indent="-34766" algn="ctr">
              <a:spcBef>
                <a:spcPts val="4"/>
              </a:spcBef>
            </a:pP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Final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11" dirty="0">
                <a:solidFill>
                  <a:srgbClr val="404040"/>
                </a:solidFill>
                <a:latin typeface="Arial MT"/>
                <a:cs typeface="Arial MT"/>
              </a:rPr>
              <a:t>tree</a:t>
            </a:r>
            <a:r>
              <a:rPr sz="12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contains</a:t>
            </a:r>
            <a:r>
              <a:rPr sz="1200" spc="23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all clusters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Combined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into</a:t>
            </a:r>
            <a:r>
              <a:rPr sz="1200" spc="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sz="12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4" dirty="0">
                <a:solidFill>
                  <a:srgbClr val="404040"/>
                </a:solidFill>
                <a:latin typeface="Arial MT"/>
                <a:cs typeface="Arial MT"/>
              </a:rPr>
              <a:t>single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8" dirty="0">
                <a:solidFill>
                  <a:srgbClr val="404040"/>
                </a:solidFill>
                <a:latin typeface="Arial MT"/>
                <a:cs typeface="Arial MT"/>
              </a:rPr>
              <a:t>cluster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10363200" y="6113144"/>
            <a:ext cx="443865" cy="445770"/>
            <a:chOff x="13817600" y="8150859"/>
            <a:chExt cx="591820" cy="594360"/>
          </a:xfrm>
        </p:grpSpPr>
        <p:sp>
          <p:nvSpPr>
            <p:cNvPr id="145" name="object 145"/>
            <p:cNvSpPr/>
            <p:nvPr/>
          </p:nvSpPr>
          <p:spPr>
            <a:xfrm>
              <a:off x="13823950" y="8157209"/>
              <a:ext cx="579120" cy="581660"/>
            </a:xfrm>
            <a:custGeom>
              <a:avLst/>
              <a:gdLst/>
              <a:ahLst/>
              <a:cxnLst/>
              <a:rect l="l" t="t" r="r" b="b"/>
              <a:pathLst>
                <a:path w="579119" h="581659">
                  <a:moveTo>
                    <a:pt x="289560" y="0"/>
                  </a:moveTo>
                  <a:lnTo>
                    <a:pt x="242592" y="3806"/>
                  </a:lnTo>
                  <a:lnTo>
                    <a:pt x="198037" y="14827"/>
                  </a:lnTo>
                  <a:lnTo>
                    <a:pt x="156491" y="32462"/>
                  </a:lnTo>
                  <a:lnTo>
                    <a:pt x="118550" y="56114"/>
                  </a:lnTo>
                  <a:lnTo>
                    <a:pt x="84810" y="85183"/>
                  </a:lnTo>
                  <a:lnTo>
                    <a:pt x="55868" y="119071"/>
                  </a:lnTo>
                  <a:lnTo>
                    <a:pt x="32320" y="157178"/>
                  </a:lnTo>
                  <a:lnTo>
                    <a:pt x="14762" y="198906"/>
                  </a:lnTo>
                  <a:lnTo>
                    <a:pt x="3789" y="243656"/>
                  </a:lnTo>
                  <a:lnTo>
                    <a:pt x="0" y="290830"/>
                  </a:lnTo>
                  <a:lnTo>
                    <a:pt x="3789" y="338003"/>
                  </a:lnTo>
                  <a:lnTo>
                    <a:pt x="14762" y="382753"/>
                  </a:lnTo>
                  <a:lnTo>
                    <a:pt x="32320" y="424481"/>
                  </a:lnTo>
                  <a:lnTo>
                    <a:pt x="55868" y="462588"/>
                  </a:lnTo>
                  <a:lnTo>
                    <a:pt x="84810" y="496476"/>
                  </a:lnTo>
                  <a:lnTo>
                    <a:pt x="118550" y="525545"/>
                  </a:lnTo>
                  <a:lnTo>
                    <a:pt x="156491" y="549197"/>
                  </a:lnTo>
                  <a:lnTo>
                    <a:pt x="198037" y="566832"/>
                  </a:lnTo>
                  <a:lnTo>
                    <a:pt x="242592" y="577853"/>
                  </a:lnTo>
                  <a:lnTo>
                    <a:pt x="289560" y="581660"/>
                  </a:lnTo>
                  <a:lnTo>
                    <a:pt x="336527" y="577853"/>
                  </a:lnTo>
                  <a:lnTo>
                    <a:pt x="381082" y="566832"/>
                  </a:lnTo>
                  <a:lnTo>
                    <a:pt x="422628" y="549197"/>
                  </a:lnTo>
                  <a:lnTo>
                    <a:pt x="460569" y="525545"/>
                  </a:lnTo>
                  <a:lnTo>
                    <a:pt x="494309" y="496476"/>
                  </a:lnTo>
                  <a:lnTo>
                    <a:pt x="523251" y="462588"/>
                  </a:lnTo>
                  <a:lnTo>
                    <a:pt x="546799" y="424481"/>
                  </a:lnTo>
                  <a:lnTo>
                    <a:pt x="564357" y="382753"/>
                  </a:lnTo>
                  <a:lnTo>
                    <a:pt x="575330" y="338003"/>
                  </a:lnTo>
                  <a:lnTo>
                    <a:pt x="579120" y="290830"/>
                  </a:lnTo>
                  <a:lnTo>
                    <a:pt x="575330" y="243656"/>
                  </a:lnTo>
                  <a:lnTo>
                    <a:pt x="564357" y="198906"/>
                  </a:lnTo>
                  <a:lnTo>
                    <a:pt x="546799" y="157178"/>
                  </a:lnTo>
                  <a:lnTo>
                    <a:pt x="523251" y="119071"/>
                  </a:lnTo>
                  <a:lnTo>
                    <a:pt x="494309" y="85183"/>
                  </a:lnTo>
                  <a:lnTo>
                    <a:pt x="460569" y="56114"/>
                  </a:lnTo>
                  <a:lnTo>
                    <a:pt x="422628" y="32462"/>
                  </a:lnTo>
                  <a:lnTo>
                    <a:pt x="381082" y="14827"/>
                  </a:lnTo>
                  <a:lnTo>
                    <a:pt x="336527" y="3806"/>
                  </a:lnTo>
                  <a:lnTo>
                    <a:pt x="28956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3823950" y="8157209"/>
              <a:ext cx="579120" cy="581660"/>
            </a:xfrm>
            <a:custGeom>
              <a:avLst/>
              <a:gdLst/>
              <a:ahLst/>
              <a:cxnLst/>
              <a:rect l="l" t="t" r="r" b="b"/>
              <a:pathLst>
                <a:path w="579119" h="581659">
                  <a:moveTo>
                    <a:pt x="0" y="290830"/>
                  </a:moveTo>
                  <a:lnTo>
                    <a:pt x="3789" y="243656"/>
                  </a:lnTo>
                  <a:lnTo>
                    <a:pt x="14762" y="198906"/>
                  </a:lnTo>
                  <a:lnTo>
                    <a:pt x="32320" y="157178"/>
                  </a:lnTo>
                  <a:lnTo>
                    <a:pt x="55868" y="119071"/>
                  </a:lnTo>
                  <a:lnTo>
                    <a:pt x="84810" y="85183"/>
                  </a:lnTo>
                  <a:lnTo>
                    <a:pt x="118550" y="56114"/>
                  </a:lnTo>
                  <a:lnTo>
                    <a:pt x="156491" y="32462"/>
                  </a:lnTo>
                  <a:lnTo>
                    <a:pt x="198037" y="14827"/>
                  </a:lnTo>
                  <a:lnTo>
                    <a:pt x="242592" y="3806"/>
                  </a:lnTo>
                  <a:lnTo>
                    <a:pt x="289560" y="0"/>
                  </a:lnTo>
                  <a:lnTo>
                    <a:pt x="336527" y="3806"/>
                  </a:lnTo>
                  <a:lnTo>
                    <a:pt x="381082" y="14827"/>
                  </a:lnTo>
                  <a:lnTo>
                    <a:pt x="422628" y="32462"/>
                  </a:lnTo>
                  <a:lnTo>
                    <a:pt x="460569" y="56114"/>
                  </a:lnTo>
                  <a:lnTo>
                    <a:pt x="494309" y="85183"/>
                  </a:lnTo>
                  <a:lnTo>
                    <a:pt x="523251" y="119071"/>
                  </a:lnTo>
                  <a:lnTo>
                    <a:pt x="546799" y="157178"/>
                  </a:lnTo>
                  <a:lnTo>
                    <a:pt x="564357" y="198906"/>
                  </a:lnTo>
                  <a:lnTo>
                    <a:pt x="575330" y="243656"/>
                  </a:lnTo>
                  <a:lnTo>
                    <a:pt x="579120" y="290830"/>
                  </a:lnTo>
                  <a:lnTo>
                    <a:pt x="575330" y="338003"/>
                  </a:lnTo>
                  <a:lnTo>
                    <a:pt x="564357" y="382753"/>
                  </a:lnTo>
                  <a:lnTo>
                    <a:pt x="546799" y="424481"/>
                  </a:lnTo>
                  <a:lnTo>
                    <a:pt x="523251" y="462588"/>
                  </a:lnTo>
                  <a:lnTo>
                    <a:pt x="494309" y="496476"/>
                  </a:lnTo>
                  <a:lnTo>
                    <a:pt x="460569" y="525545"/>
                  </a:lnTo>
                  <a:lnTo>
                    <a:pt x="422628" y="549197"/>
                  </a:lnTo>
                  <a:lnTo>
                    <a:pt x="381082" y="566832"/>
                  </a:lnTo>
                  <a:lnTo>
                    <a:pt x="336527" y="577853"/>
                  </a:lnTo>
                  <a:lnTo>
                    <a:pt x="289560" y="581660"/>
                  </a:lnTo>
                  <a:lnTo>
                    <a:pt x="242592" y="577853"/>
                  </a:lnTo>
                  <a:lnTo>
                    <a:pt x="198037" y="566832"/>
                  </a:lnTo>
                  <a:lnTo>
                    <a:pt x="156491" y="549197"/>
                  </a:lnTo>
                  <a:lnTo>
                    <a:pt x="118550" y="525545"/>
                  </a:lnTo>
                  <a:lnTo>
                    <a:pt x="84810" y="496476"/>
                  </a:lnTo>
                  <a:lnTo>
                    <a:pt x="55868" y="462588"/>
                  </a:lnTo>
                  <a:lnTo>
                    <a:pt x="32320" y="424481"/>
                  </a:lnTo>
                  <a:lnTo>
                    <a:pt x="14762" y="382753"/>
                  </a:lnTo>
                  <a:lnTo>
                    <a:pt x="3789" y="338003"/>
                  </a:lnTo>
                  <a:lnTo>
                    <a:pt x="0" y="290830"/>
                  </a:lnTo>
                  <a:close/>
                </a:path>
              </a:pathLst>
            </a:custGeom>
            <a:ln w="12700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47" name="object 147"/>
          <p:cNvSpPr txBox="1"/>
          <p:nvPr/>
        </p:nvSpPr>
        <p:spPr>
          <a:xfrm>
            <a:off x="10529090" y="6211368"/>
            <a:ext cx="10620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endParaRPr sz="1350">
              <a:latin typeface="Calibri"/>
              <a:cs typeface="Calibri"/>
            </a:endParaRPr>
          </a:p>
        </p:txBody>
      </p:sp>
      <p:grpSp>
        <p:nvGrpSpPr>
          <p:cNvPr id="148" name="object 148"/>
          <p:cNvGrpSpPr/>
          <p:nvPr/>
        </p:nvGrpSpPr>
        <p:grpSpPr>
          <a:xfrm>
            <a:off x="1129427" y="906538"/>
            <a:ext cx="10306526" cy="518636"/>
            <a:chOff x="1505902" y="1208717"/>
            <a:chExt cx="13742035" cy="691515"/>
          </a:xfrm>
        </p:grpSpPr>
        <p:sp>
          <p:nvSpPr>
            <p:cNvPr id="149" name="object 149"/>
            <p:cNvSpPr/>
            <p:nvPr/>
          </p:nvSpPr>
          <p:spPr>
            <a:xfrm>
              <a:off x="1520189" y="1223004"/>
              <a:ext cx="13713460" cy="662940"/>
            </a:xfrm>
            <a:custGeom>
              <a:avLst/>
              <a:gdLst/>
              <a:ahLst/>
              <a:cxnLst/>
              <a:rect l="l" t="t" r="r" b="b"/>
              <a:pathLst>
                <a:path w="13713460" h="662939">
                  <a:moveTo>
                    <a:pt x="13602969" y="0"/>
                  </a:moveTo>
                  <a:lnTo>
                    <a:pt x="110489" y="0"/>
                  </a:lnTo>
                  <a:lnTo>
                    <a:pt x="67481" y="8682"/>
                  </a:lnTo>
                  <a:lnTo>
                    <a:pt x="32361" y="32361"/>
                  </a:lnTo>
                  <a:lnTo>
                    <a:pt x="8682" y="67481"/>
                  </a:lnTo>
                  <a:lnTo>
                    <a:pt x="0" y="110490"/>
                  </a:lnTo>
                  <a:lnTo>
                    <a:pt x="0" y="552462"/>
                  </a:lnTo>
                  <a:lnTo>
                    <a:pt x="8682" y="595463"/>
                  </a:lnTo>
                  <a:lnTo>
                    <a:pt x="32361" y="630580"/>
                  </a:lnTo>
                  <a:lnTo>
                    <a:pt x="67481" y="654257"/>
                  </a:lnTo>
                  <a:lnTo>
                    <a:pt x="110489" y="662940"/>
                  </a:lnTo>
                  <a:lnTo>
                    <a:pt x="13602969" y="662940"/>
                  </a:lnTo>
                  <a:lnTo>
                    <a:pt x="13645978" y="654257"/>
                  </a:lnTo>
                  <a:lnTo>
                    <a:pt x="13681098" y="630580"/>
                  </a:lnTo>
                  <a:lnTo>
                    <a:pt x="13704777" y="595463"/>
                  </a:lnTo>
                  <a:lnTo>
                    <a:pt x="13713460" y="552462"/>
                  </a:lnTo>
                  <a:lnTo>
                    <a:pt x="13713460" y="110490"/>
                  </a:lnTo>
                  <a:lnTo>
                    <a:pt x="13704777" y="67481"/>
                  </a:lnTo>
                  <a:lnTo>
                    <a:pt x="13681098" y="32361"/>
                  </a:lnTo>
                  <a:lnTo>
                    <a:pt x="13645978" y="8682"/>
                  </a:lnTo>
                  <a:lnTo>
                    <a:pt x="13602969" y="0"/>
                  </a:lnTo>
                  <a:close/>
                </a:path>
              </a:pathLst>
            </a:custGeom>
            <a:solidFill>
              <a:srgbClr val="79C4E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520189" y="1223004"/>
              <a:ext cx="13713460" cy="662940"/>
            </a:xfrm>
            <a:custGeom>
              <a:avLst/>
              <a:gdLst/>
              <a:ahLst/>
              <a:cxnLst/>
              <a:rect l="l" t="t" r="r" b="b"/>
              <a:pathLst>
                <a:path w="13713460" h="662939">
                  <a:moveTo>
                    <a:pt x="0" y="110490"/>
                  </a:moveTo>
                  <a:lnTo>
                    <a:pt x="8682" y="67481"/>
                  </a:lnTo>
                  <a:lnTo>
                    <a:pt x="32361" y="32361"/>
                  </a:lnTo>
                  <a:lnTo>
                    <a:pt x="67481" y="8682"/>
                  </a:lnTo>
                  <a:lnTo>
                    <a:pt x="110489" y="0"/>
                  </a:lnTo>
                  <a:lnTo>
                    <a:pt x="13602969" y="0"/>
                  </a:lnTo>
                  <a:lnTo>
                    <a:pt x="13645978" y="8682"/>
                  </a:lnTo>
                  <a:lnTo>
                    <a:pt x="13681098" y="32361"/>
                  </a:lnTo>
                  <a:lnTo>
                    <a:pt x="13704777" y="67481"/>
                  </a:lnTo>
                  <a:lnTo>
                    <a:pt x="13713460" y="110490"/>
                  </a:lnTo>
                  <a:lnTo>
                    <a:pt x="13713460" y="552462"/>
                  </a:lnTo>
                  <a:lnTo>
                    <a:pt x="13704777" y="595463"/>
                  </a:lnTo>
                  <a:lnTo>
                    <a:pt x="13681098" y="630580"/>
                  </a:lnTo>
                  <a:lnTo>
                    <a:pt x="13645978" y="654257"/>
                  </a:lnTo>
                  <a:lnTo>
                    <a:pt x="13602969" y="662940"/>
                  </a:lnTo>
                  <a:lnTo>
                    <a:pt x="110489" y="662940"/>
                  </a:lnTo>
                  <a:lnTo>
                    <a:pt x="67481" y="654257"/>
                  </a:lnTo>
                  <a:lnTo>
                    <a:pt x="32361" y="630580"/>
                  </a:lnTo>
                  <a:lnTo>
                    <a:pt x="8682" y="595463"/>
                  </a:lnTo>
                  <a:lnTo>
                    <a:pt x="0" y="552462"/>
                  </a:lnTo>
                  <a:lnTo>
                    <a:pt x="0" y="110490"/>
                  </a:lnTo>
                  <a:close/>
                </a:path>
              </a:pathLst>
            </a:custGeom>
            <a:ln w="28575">
              <a:solidFill>
                <a:srgbClr val="BCD6ED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1312831" y="1035329"/>
            <a:ext cx="9939338" cy="240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Outputs</a:t>
            </a:r>
            <a:r>
              <a:rPr sz="1500" spc="-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hierarchy,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structure</a:t>
            </a:r>
            <a:r>
              <a:rPr sz="1500" spc="-1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500" spc="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more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informative</a:t>
            </a:r>
            <a:r>
              <a:rPr sz="1500" spc="-1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than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500" spc="-1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unstructured</a:t>
            </a:r>
            <a:r>
              <a:rPr sz="1500" spc="-3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set</a:t>
            </a:r>
            <a:r>
              <a:rPr sz="1500" spc="-1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clusters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returned</a:t>
            </a:r>
            <a:r>
              <a:rPr sz="1500" spc="-3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flat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clustering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E91A806-EA37-69BD-90D7-2C5193ED882E}"/>
              </a:ext>
            </a:extLst>
          </p:cNvPr>
          <p:cNvGrpSpPr/>
          <p:nvPr/>
        </p:nvGrpSpPr>
        <p:grpSpPr>
          <a:xfrm>
            <a:off x="1328690" y="1463628"/>
            <a:ext cx="2053080" cy="897840"/>
            <a:chOff x="1328690" y="1463628"/>
            <a:chExt cx="2053080" cy="89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BDE4BED-2229-47A7-ECBA-E2422970719C}"/>
                    </a:ext>
                  </a:extLst>
                </p14:cNvPr>
                <p14:cNvContentPartPr/>
                <p14:nvPr/>
              </p14:nvContentPartPr>
              <p14:xfrm>
                <a:off x="1328690" y="2349948"/>
                <a:ext cx="1440" cy="11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BDE4BED-2229-47A7-ECBA-E2422970719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19690" y="2340948"/>
                  <a:ext cx="190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3B33032-C65F-06FD-E7BA-17C1F78A0B44}"/>
                    </a:ext>
                  </a:extLst>
                </p14:cNvPr>
                <p14:cNvContentPartPr/>
                <p14:nvPr/>
              </p14:nvContentPartPr>
              <p14:xfrm>
                <a:off x="3305450" y="1463628"/>
                <a:ext cx="69840" cy="36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3B33032-C65F-06FD-E7BA-17C1F78A0B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96810" y="1454628"/>
                  <a:ext cx="87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25D063A-C72D-A1EC-11CC-9B2C95B3900E}"/>
                    </a:ext>
                  </a:extLst>
                </p14:cNvPr>
                <p14:cNvContentPartPr/>
                <p14:nvPr/>
              </p14:nvContentPartPr>
              <p14:xfrm>
                <a:off x="3360170" y="1508268"/>
                <a:ext cx="21600" cy="9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25D063A-C72D-A1EC-11CC-9B2C95B390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51530" y="1499268"/>
                  <a:ext cx="39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6075EE-E1BE-E923-D154-D50A46770B35}"/>
                    </a:ext>
                  </a:extLst>
                </p14:cNvPr>
                <p14:cNvContentPartPr/>
                <p14:nvPr/>
              </p14:nvContentPartPr>
              <p14:xfrm>
                <a:off x="3262250" y="1618788"/>
                <a:ext cx="1260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6075EE-E1BE-E923-D154-D50A46770B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53250" y="1610148"/>
                  <a:ext cx="302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C96AFE4-A8C5-48E2-44D1-4DF645A5BE03}"/>
                  </a:ext>
                </a:extLst>
              </p14:cNvPr>
              <p14:cNvContentPartPr/>
              <p14:nvPr/>
            </p14:nvContentPartPr>
            <p14:xfrm>
              <a:off x="4316690" y="2179308"/>
              <a:ext cx="48960" cy="626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C96AFE4-A8C5-48E2-44D1-4DF645A5BE0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07690" y="2170308"/>
                <a:ext cx="666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ABCD8E8-1EB6-F945-8939-D784AD18D22D}"/>
                  </a:ext>
                </a:extLst>
              </p14:cNvPr>
              <p14:cNvContentPartPr/>
              <p14:nvPr/>
            </p14:nvContentPartPr>
            <p14:xfrm>
              <a:off x="4991690" y="3173268"/>
              <a:ext cx="30960" cy="306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ABCD8E8-1EB6-F945-8939-D784AD18D2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83050" y="3164628"/>
                <a:ext cx="486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684F6A3-9332-6A15-FE02-15BD9F912804}"/>
                  </a:ext>
                </a:extLst>
              </p14:cNvPr>
              <p14:cNvContentPartPr/>
              <p14:nvPr/>
            </p14:nvContentPartPr>
            <p14:xfrm>
              <a:off x="1344872" y="1781030"/>
              <a:ext cx="41760" cy="45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684F6A3-9332-6A15-FE02-15BD9F9128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35872" y="1772030"/>
                <a:ext cx="5940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D834B1B-6E80-CA6A-454B-F6F23D82D68E}"/>
              </a:ext>
            </a:extLst>
          </p:cNvPr>
          <p:cNvGrpSpPr/>
          <p:nvPr/>
        </p:nvGrpSpPr>
        <p:grpSpPr>
          <a:xfrm>
            <a:off x="1671032" y="1657190"/>
            <a:ext cx="286200" cy="240120"/>
            <a:chOff x="1671032" y="1657190"/>
            <a:chExt cx="28620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2D4B61E-6914-B6D7-1F83-23BB04195F3A}"/>
                    </a:ext>
                  </a:extLst>
                </p14:cNvPr>
                <p14:cNvContentPartPr/>
                <p14:nvPr/>
              </p14:nvContentPartPr>
              <p14:xfrm>
                <a:off x="1671032" y="1657190"/>
                <a:ext cx="143280" cy="240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2D4B61E-6914-B6D7-1F83-23BB04195F3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62032" y="1648190"/>
                  <a:ext cx="160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5D7A643-CF79-254F-17BF-4140A5724A65}"/>
                    </a:ext>
                  </a:extLst>
                </p14:cNvPr>
                <p14:cNvContentPartPr/>
                <p14:nvPr/>
              </p14:nvContentPartPr>
              <p14:xfrm>
                <a:off x="1905752" y="1764110"/>
                <a:ext cx="51480" cy="109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5D7A643-CF79-254F-17BF-4140A5724A6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96752" y="1755110"/>
                  <a:ext cx="69120" cy="127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7795" y="118353"/>
            <a:ext cx="8209934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11" dirty="0"/>
              <a:t>Working:</a:t>
            </a:r>
            <a:r>
              <a:rPr spc="-19" dirty="0"/>
              <a:t> </a:t>
            </a:r>
            <a:r>
              <a:rPr spc="-4" dirty="0"/>
              <a:t>Hierarchical</a:t>
            </a:r>
            <a:r>
              <a:rPr spc="-30" dirty="0"/>
              <a:t> </a:t>
            </a:r>
            <a:r>
              <a:rPr spc="-4" dirty="0"/>
              <a:t>Clustering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54374" y="622935"/>
            <a:ext cx="7484269" cy="3088005"/>
            <a:chOff x="1139165" y="830580"/>
            <a:chExt cx="9979025" cy="41173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2720" y="830580"/>
              <a:ext cx="5864859" cy="253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39164" y="2275852"/>
              <a:ext cx="2673350" cy="2672080"/>
            </a:xfrm>
            <a:custGeom>
              <a:avLst/>
              <a:gdLst/>
              <a:ahLst/>
              <a:cxnLst/>
              <a:rect l="l" t="t" r="r" b="b"/>
              <a:pathLst>
                <a:path w="2673350" h="2672079">
                  <a:moveTo>
                    <a:pt x="2673172" y="1312164"/>
                  </a:moveTo>
                  <a:lnTo>
                    <a:pt x="2669641" y="1267968"/>
                  </a:lnTo>
                  <a:lnTo>
                    <a:pt x="2662580" y="1224153"/>
                  </a:lnTo>
                  <a:lnTo>
                    <a:pt x="2651988" y="1180960"/>
                  </a:lnTo>
                  <a:lnTo>
                    <a:pt x="2637866" y="1138618"/>
                  </a:lnTo>
                  <a:lnTo>
                    <a:pt x="2620213" y="1097356"/>
                  </a:lnTo>
                  <a:lnTo>
                    <a:pt x="2599029" y="1057427"/>
                  </a:lnTo>
                  <a:lnTo>
                    <a:pt x="2574315" y="1019035"/>
                  </a:lnTo>
                  <a:lnTo>
                    <a:pt x="2546070" y="982446"/>
                  </a:lnTo>
                  <a:lnTo>
                    <a:pt x="2514308" y="947851"/>
                  </a:lnTo>
                  <a:lnTo>
                    <a:pt x="2497810" y="931379"/>
                  </a:lnTo>
                  <a:lnTo>
                    <a:pt x="2497810" y="1336027"/>
                  </a:lnTo>
                  <a:lnTo>
                    <a:pt x="2497810" y="1357388"/>
                  </a:lnTo>
                  <a:lnTo>
                    <a:pt x="2492362" y="1403273"/>
                  </a:lnTo>
                  <a:lnTo>
                    <a:pt x="2481440" y="1448447"/>
                  </a:lnTo>
                  <a:lnTo>
                    <a:pt x="2465082" y="1492364"/>
                  </a:lnTo>
                  <a:lnTo>
                    <a:pt x="2443264" y="1534515"/>
                  </a:lnTo>
                  <a:lnTo>
                    <a:pt x="2415984" y="1574355"/>
                  </a:lnTo>
                  <a:lnTo>
                    <a:pt x="2383256" y="1611363"/>
                  </a:lnTo>
                  <a:lnTo>
                    <a:pt x="1610461" y="2383193"/>
                  </a:lnTo>
                  <a:lnTo>
                    <a:pt x="1570266" y="2416632"/>
                  </a:lnTo>
                  <a:lnTo>
                    <a:pt x="1526933" y="2444559"/>
                  </a:lnTo>
                  <a:lnTo>
                    <a:pt x="1481099" y="2466708"/>
                  </a:lnTo>
                  <a:lnTo>
                    <a:pt x="1433372" y="2482837"/>
                  </a:lnTo>
                  <a:lnTo>
                    <a:pt x="1384401" y="2492692"/>
                  </a:lnTo>
                  <a:lnTo>
                    <a:pt x="1334795" y="2496032"/>
                  </a:lnTo>
                  <a:lnTo>
                    <a:pt x="1285278" y="2492692"/>
                  </a:lnTo>
                  <a:lnTo>
                    <a:pt x="1236383" y="2482837"/>
                  </a:lnTo>
                  <a:lnTo>
                    <a:pt x="1188745" y="2466695"/>
                  </a:lnTo>
                  <a:lnTo>
                    <a:pt x="1142987" y="2444546"/>
                  </a:lnTo>
                  <a:lnTo>
                    <a:pt x="1099743" y="2416632"/>
                  </a:lnTo>
                  <a:lnTo>
                    <a:pt x="1059624" y="2383205"/>
                  </a:lnTo>
                  <a:lnTo>
                    <a:pt x="288239" y="1611376"/>
                  </a:lnTo>
                  <a:lnTo>
                    <a:pt x="256527" y="1574355"/>
                  </a:lnTo>
                  <a:lnTo>
                    <a:pt x="230098" y="1534515"/>
                  </a:lnTo>
                  <a:lnTo>
                    <a:pt x="208965" y="1492364"/>
                  </a:lnTo>
                  <a:lnTo>
                    <a:pt x="193116" y="1448447"/>
                  </a:lnTo>
                  <a:lnTo>
                    <a:pt x="182537" y="1403273"/>
                  </a:lnTo>
                  <a:lnTo>
                    <a:pt x="177253" y="1357388"/>
                  </a:lnTo>
                  <a:lnTo>
                    <a:pt x="177253" y="1336027"/>
                  </a:lnTo>
                  <a:lnTo>
                    <a:pt x="2497810" y="1336027"/>
                  </a:lnTo>
                  <a:lnTo>
                    <a:pt x="2497810" y="931379"/>
                  </a:lnTo>
                  <a:lnTo>
                    <a:pt x="2194306" y="628243"/>
                  </a:lnTo>
                  <a:lnTo>
                    <a:pt x="2194306" y="871982"/>
                  </a:lnTo>
                  <a:lnTo>
                    <a:pt x="1624177" y="425094"/>
                  </a:lnTo>
                  <a:lnTo>
                    <a:pt x="1589303" y="394843"/>
                  </a:lnTo>
                  <a:lnTo>
                    <a:pt x="1552028" y="369722"/>
                  </a:lnTo>
                  <a:lnTo>
                    <a:pt x="1512697" y="349605"/>
                  </a:lnTo>
                  <a:lnTo>
                    <a:pt x="1471676" y="334378"/>
                  </a:lnTo>
                  <a:lnTo>
                    <a:pt x="1429296" y="323926"/>
                  </a:lnTo>
                  <a:lnTo>
                    <a:pt x="1385925" y="318135"/>
                  </a:lnTo>
                  <a:lnTo>
                    <a:pt x="1341907" y="316865"/>
                  </a:lnTo>
                  <a:lnTo>
                    <a:pt x="1297597" y="320027"/>
                  </a:lnTo>
                  <a:lnTo>
                    <a:pt x="1253350" y="327482"/>
                  </a:lnTo>
                  <a:lnTo>
                    <a:pt x="1209522" y="339115"/>
                  </a:lnTo>
                  <a:lnTo>
                    <a:pt x="1166456" y="354812"/>
                  </a:lnTo>
                  <a:lnTo>
                    <a:pt x="1124521" y="374459"/>
                  </a:lnTo>
                  <a:lnTo>
                    <a:pt x="1084046" y="397916"/>
                  </a:lnTo>
                  <a:lnTo>
                    <a:pt x="1045413" y="425094"/>
                  </a:lnTo>
                  <a:lnTo>
                    <a:pt x="482536" y="866292"/>
                  </a:lnTo>
                  <a:lnTo>
                    <a:pt x="1059624" y="288874"/>
                  </a:lnTo>
                  <a:lnTo>
                    <a:pt x="1099743" y="253873"/>
                  </a:lnTo>
                  <a:lnTo>
                    <a:pt x="1142987" y="225513"/>
                  </a:lnTo>
                  <a:lnTo>
                    <a:pt x="1188745" y="203669"/>
                  </a:lnTo>
                  <a:lnTo>
                    <a:pt x="1236383" y="188226"/>
                  </a:lnTo>
                  <a:lnTo>
                    <a:pt x="1285278" y="179057"/>
                  </a:lnTo>
                  <a:lnTo>
                    <a:pt x="1334795" y="176034"/>
                  </a:lnTo>
                  <a:lnTo>
                    <a:pt x="1384401" y="179057"/>
                  </a:lnTo>
                  <a:lnTo>
                    <a:pt x="1433372" y="188226"/>
                  </a:lnTo>
                  <a:lnTo>
                    <a:pt x="1481099" y="203669"/>
                  </a:lnTo>
                  <a:lnTo>
                    <a:pt x="1526933" y="225513"/>
                  </a:lnTo>
                  <a:lnTo>
                    <a:pt x="1570266" y="253860"/>
                  </a:lnTo>
                  <a:lnTo>
                    <a:pt x="1610461" y="288861"/>
                  </a:lnTo>
                  <a:lnTo>
                    <a:pt x="2194306" y="871982"/>
                  </a:lnTo>
                  <a:lnTo>
                    <a:pt x="2194306" y="628243"/>
                  </a:lnTo>
                  <a:lnTo>
                    <a:pt x="1723453" y="157962"/>
                  </a:lnTo>
                  <a:lnTo>
                    <a:pt x="1686166" y="125209"/>
                  </a:lnTo>
                  <a:lnTo>
                    <a:pt x="1646796" y="96164"/>
                  </a:lnTo>
                  <a:lnTo>
                    <a:pt x="1605610" y="70878"/>
                  </a:lnTo>
                  <a:lnTo>
                    <a:pt x="1562862" y="49377"/>
                  </a:lnTo>
                  <a:lnTo>
                    <a:pt x="1518805" y="31699"/>
                  </a:lnTo>
                  <a:lnTo>
                    <a:pt x="1473708" y="17881"/>
                  </a:lnTo>
                  <a:lnTo>
                    <a:pt x="1427835" y="7962"/>
                  </a:lnTo>
                  <a:lnTo>
                    <a:pt x="1381442" y="1993"/>
                  </a:lnTo>
                  <a:lnTo>
                    <a:pt x="1334795" y="0"/>
                  </a:lnTo>
                  <a:lnTo>
                    <a:pt x="1288224" y="1993"/>
                  </a:lnTo>
                  <a:lnTo>
                    <a:pt x="1241920" y="7975"/>
                  </a:lnTo>
                  <a:lnTo>
                    <a:pt x="1196124" y="17881"/>
                  </a:lnTo>
                  <a:lnTo>
                    <a:pt x="1151115" y="31699"/>
                  </a:lnTo>
                  <a:lnTo>
                    <a:pt x="1107147" y="49377"/>
                  </a:lnTo>
                  <a:lnTo>
                    <a:pt x="1064463" y="70878"/>
                  </a:lnTo>
                  <a:lnTo>
                    <a:pt x="1023353" y="96164"/>
                  </a:lnTo>
                  <a:lnTo>
                    <a:pt x="984059" y="125209"/>
                  </a:lnTo>
                  <a:lnTo>
                    <a:pt x="946848" y="157975"/>
                  </a:lnTo>
                  <a:lnTo>
                    <a:pt x="161937" y="947864"/>
                  </a:lnTo>
                  <a:lnTo>
                    <a:pt x="129552" y="982446"/>
                  </a:lnTo>
                  <a:lnTo>
                    <a:pt x="100761" y="1019048"/>
                  </a:lnTo>
                  <a:lnTo>
                    <a:pt x="75565" y="1057427"/>
                  </a:lnTo>
                  <a:lnTo>
                    <a:pt x="53975" y="1097368"/>
                  </a:lnTo>
                  <a:lnTo>
                    <a:pt x="35979" y="1138618"/>
                  </a:lnTo>
                  <a:lnTo>
                    <a:pt x="21590" y="1180960"/>
                  </a:lnTo>
                  <a:lnTo>
                    <a:pt x="10795" y="1224153"/>
                  </a:lnTo>
                  <a:lnTo>
                    <a:pt x="3594" y="1267968"/>
                  </a:lnTo>
                  <a:lnTo>
                    <a:pt x="0" y="1312164"/>
                  </a:lnTo>
                  <a:lnTo>
                    <a:pt x="0" y="1356525"/>
                  </a:lnTo>
                  <a:lnTo>
                    <a:pt x="3594" y="1400797"/>
                  </a:lnTo>
                  <a:lnTo>
                    <a:pt x="10795" y="1444764"/>
                  </a:lnTo>
                  <a:lnTo>
                    <a:pt x="21590" y="1488186"/>
                  </a:lnTo>
                  <a:lnTo>
                    <a:pt x="35979" y="1530819"/>
                  </a:lnTo>
                  <a:lnTo>
                    <a:pt x="53975" y="1572450"/>
                  </a:lnTo>
                  <a:lnTo>
                    <a:pt x="75565" y="1612836"/>
                  </a:lnTo>
                  <a:lnTo>
                    <a:pt x="100761" y="1651749"/>
                  </a:lnTo>
                  <a:lnTo>
                    <a:pt x="129552" y="1688947"/>
                  </a:lnTo>
                  <a:lnTo>
                    <a:pt x="161937" y="1724215"/>
                  </a:lnTo>
                  <a:lnTo>
                    <a:pt x="946848" y="2509583"/>
                  </a:lnTo>
                  <a:lnTo>
                    <a:pt x="984059" y="2543683"/>
                  </a:lnTo>
                  <a:lnTo>
                    <a:pt x="1023353" y="2573769"/>
                  </a:lnTo>
                  <a:lnTo>
                    <a:pt x="1064463" y="2599855"/>
                  </a:lnTo>
                  <a:lnTo>
                    <a:pt x="1107147" y="2621927"/>
                  </a:lnTo>
                  <a:lnTo>
                    <a:pt x="1151115" y="2639974"/>
                  </a:lnTo>
                  <a:lnTo>
                    <a:pt x="1196124" y="2654020"/>
                  </a:lnTo>
                  <a:lnTo>
                    <a:pt x="1241920" y="2664053"/>
                  </a:lnTo>
                  <a:lnTo>
                    <a:pt x="1288224" y="2670073"/>
                  </a:lnTo>
                  <a:lnTo>
                    <a:pt x="1334795" y="2672080"/>
                  </a:lnTo>
                  <a:lnTo>
                    <a:pt x="1381442" y="2670073"/>
                  </a:lnTo>
                  <a:lnTo>
                    <a:pt x="1427835" y="2664053"/>
                  </a:lnTo>
                  <a:lnTo>
                    <a:pt x="1473708" y="2654020"/>
                  </a:lnTo>
                  <a:lnTo>
                    <a:pt x="1518805" y="2639974"/>
                  </a:lnTo>
                  <a:lnTo>
                    <a:pt x="1562862" y="2621915"/>
                  </a:lnTo>
                  <a:lnTo>
                    <a:pt x="1605610" y="2599855"/>
                  </a:lnTo>
                  <a:lnTo>
                    <a:pt x="1646796" y="2573769"/>
                  </a:lnTo>
                  <a:lnTo>
                    <a:pt x="1686166" y="2543683"/>
                  </a:lnTo>
                  <a:lnTo>
                    <a:pt x="1723453" y="2509570"/>
                  </a:lnTo>
                  <a:lnTo>
                    <a:pt x="2514308" y="1724202"/>
                  </a:lnTo>
                  <a:lnTo>
                    <a:pt x="2546070" y="1688947"/>
                  </a:lnTo>
                  <a:lnTo>
                    <a:pt x="2574315" y="1651749"/>
                  </a:lnTo>
                  <a:lnTo>
                    <a:pt x="2599029" y="1612836"/>
                  </a:lnTo>
                  <a:lnTo>
                    <a:pt x="2620213" y="1572450"/>
                  </a:lnTo>
                  <a:lnTo>
                    <a:pt x="2637866" y="1530819"/>
                  </a:lnTo>
                  <a:lnTo>
                    <a:pt x="2651988" y="1488173"/>
                  </a:lnTo>
                  <a:lnTo>
                    <a:pt x="2662580" y="1444764"/>
                  </a:lnTo>
                  <a:lnTo>
                    <a:pt x="2669641" y="1400797"/>
                  </a:lnTo>
                  <a:lnTo>
                    <a:pt x="2673172" y="1356525"/>
                  </a:lnTo>
                  <a:lnTo>
                    <a:pt x="2673172" y="131216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990877" y="2748279"/>
              <a:ext cx="970915" cy="772160"/>
            </a:xfrm>
            <a:custGeom>
              <a:avLst/>
              <a:gdLst/>
              <a:ahLst/>
              <a:cxnLst/>
              <a:rect l="l" t="t" r="r" b="b"/>
              <a:pathLst>
                <a:path w="970914" h="772160">
                  <a:moveTo>
                    <a:pt x="508482" y="362966"/>
                  </a:moveTo>
                  <a:lnTo>
                    <a:pt x="506653" y="352806"/>
                  </a:lnTo>
                  <a:lnTo>
                    <a:pt x="501205" y="343941"/>
                  </a:lnTo>
                  <a:lnTo>
                    <a:pt x="492112" y="337667"/>
                  </a:lnTo>
                  <a:lnTo>
                    <a:pt x="479386" y="335292"/>
                  </a:lnTo>
                  <a:lnTo>
                    <a:pt x="469455" y="337667"/>
                  </a:lnTo>
                  <a:lnTo>
                    <a:pt x="461810" y="343941"/>
                  </a:lnTo>
                  <a:lnTo>
                    <a:pt x="456882" y="352806"/>
                  </a:lnTo>
                  <a:lnTo>
                    <a:pt x="455142" y="362966"/>
                  </a:lnTo>
                  <a:lnTo>
                    <a:pt x="455142" y="533666"/>
                  </a:lnTo>
                  <a:lnTo>
                    <a:pt x="456882" y="543826"/>
                  </a:lnTo>
                  <a:lnTo>
                    <a:pt x="461810" y="552704"/>
                  </a:lnTo>
                  <a:lnTo>
                    <a:pt x="469455" y="558977"/>
                  </a:lnTo>
                  <a:lnTo>
                    <a:pt x="479386" y="561352"/>
                  </a:lnTo>
                  <a:lnTo>
                    <a:pt x="492112" y="558977"/>
                  </a:lnTo>
                  <a:lnTo>
                    <a:pt x="501205" y="552704"/>
                  </a:lnTo>
                  <a:lnTo>
                    <a:pt x="506653" y="543826"/>
                  </a:lnTo>
                  <a:lnTo>
                    <a:pt x="508482" y="533666"/>
                  </a:lnTo>
                  <a:lnTo>
                    <a:pt x="508482" y="362966"/>
                  </a:lnTo>
                  <a:close/>
                </a:path>
                <a:path w="970914" h="772160">
                  <a:moveTo>
                    <a:pt x="665949" y="585889"/>
                  </a:moveTo>
                  <a:lnTo>
                    <a:pt x="661022" y="542048"/>
                  </a:lnTo>
                  <a:lnTo>
                    <a:pt x="646684" y="501116"/>
                  </a:lnTo>
                  <a:lnTo>
                    <a:pt x="623608" y="464870"/>
                  </a:lnTo>
                  <a:lnTo>
                    <a:pt x="592480" y="435102"/>
                  </a:lnTo>
                  <a:lnTo>
                    <a:pt x="553948" y="413600"/>
                  </a:lnTo>
                  <a:lnTo>
                    <a:pt x="542861" y="411861"/>
                  </a:lnTo>
                  <a:lnTo>
                    <a:pt x="531774" y="413600"/>
                  </a:lnTo>
                  <a:lnTo>
                    <a:pt x="522439" y="418846"/>
                  </a:lnTo>
                  <a:lnTo>
                    <a:pt x="516597" y="427570"/>
                  </a:lnTo>
                  <a:lnTo>
                    <a:pt x="514845" y="437984"/>
                  </a:lnTo>
                  <a:lnTo>
                    <a:pt x="516597" y="447954"/>
                  </a:lnTo>
                  <a:lnTo>
                    <a:pt x="521855" y="457047"/>
                  </a:lnTo>
                  <a:lnTo>
                    <a:pt x="530606" y="464820"/>
                  </a:lnTo>
                  <a:lnTo>
                    <a:pt x="565391" y="483743"/>
                  </a:lnTo>
                  <a:lnTo>
                    <a:pt x="591870" y="511390"/>
                  </a:lnTo>
                  <a:lnTo>
                    <a:pt x="608711" y="546023"/>
                  </a:lnTo>
                  <a:lnTo>
                    <a:pt x="614616" y="585889"/>
                  </a:lnTo>
                  <a:lnTo>
                    <a:pt x="607707" y="626275"/>
                  </a:lnTo>
                  <a:lnTo>
                    <a:pt x="588479" y="661962"/>
                  </a:lnTo>
                  <a:lnTo>
                    <a:pt x="559168" y="690511"/>
                  </a:lnTo>
                  <a:lnTo>
                    <a:pt x="522020" y="709434"/>
                  </a:lnTo>
                  <a:lnTo>
                    <a:pt x="479259" y="716280"/>
                  </a:lnTo>
                  <a:lnTo>
                    <a:pt x="429310" y="705739"/>
                  </a:lnTo>
                  <a:lnTo>
                    <a:pt x="387680" y="677278"/>
                  </a:lnTo>
                  <a:lnTo>
                    <a:pt x="359168" y="635736"/>
                  </a:lnTo>
                  <a:lnTo>
                    <a:pt x="348589" y="585889"/>
                  </a:lnTo>
                  <a:lnTo>
                    <a:pt x="354418" y="548640"/>
                  </a:lnTo>
                  <a:lnTo>
                    <a:pt x="370751" y="514883"/>
                  </a:lnTo>
                  <a:lnTo>
                    <a:pt x="395846" y="486359"/>
                  </a:lnTo>
                  <a:lnTo>
                    <a:pt x="427926" y="464820"/>
                  </a:lnTo>
                  <a:lnTo>
                    <a:pt x="436676" y="459003"/>
                  </a:lnTo>
                  <a:lnTo>
                    <a:pt x="441921" y="449694"/>
                  </a:lnTo>
                  <a:lnTo>
                    <a:pt x="426758" y="413600"/>
                  </a:lnTo>
                  <a:lnTo>
                    <a:pt x="415671" y="411861"/>
                  </a:lnTo>
                  <a:lnTo>
                    <a:pt x="404583" y="413600"/>
                  </a:lnTo>
                  <a:lnTo>
                    <a:pt x="359524" y="443801"/>
                  </a:lnTo>
                  <a:lnTo>
                    <a:pt x="324078" y="484035"/>
                  </a:lnTo>
                  <a:lnTo>
                    <a:pt x="300888" y="532130"/>
                  </a:lnTo>
                  <a:lnTo>
                    <a:pt x="292569" y="585889"/>
                  </a:lnTo>
                  <a:lnTo>
                    <a:pt x="299275" y="635266"/>
                  </a:lnTo>
                  <a:lnTo>
                    <a:pt x="318160" y="679716"/>
                  </a:lnTo>
                  <a:lnTo>
                    <a:pt x="347421" y="717448"/>
                  </a:lnTo>
                  <a:lnTo>
                    <a:pt x="385229" y="746645"/>
                  </a:lnTo>
                  <a:lnTo>
                    <a:pt x="429780" y="765479"/>
                  </a:lnTo>
                  <a:lnTo>
                    <a:pt x="479259" y="772160"/>
                  </a:lnTo>
                  <a:lnTo>
                    <a:pt x="528751" y="765479"/>
                  </a:lnTo>
                  <a:lnTo>
                    <a:pt x="573303" y="746645"/>
                  </a:lnTo>
                  <a:lnTo>
                    <a:pt x="611111" y="717448"/>
                  </a:lnTo>
                  <a:lnTo>
                    <a:pt x="640372" y="679716"/>
                  </a:lnTo>
                  <a:lnTo>
                    <a:pt x="659257" y="635266"/>
                  </a:lnTo>
                  <a:lnTo>
                    <a:pt x="665949" y="585889"/>
                  </a:lnTo>
                  <a:close/>
                </a:path>
                <a:path w="970914" h="772160">
                  <a:moveTo>
                    <a:pt x="970749" y="411314"/>
                  </a:moveTo>
                  <a:lnTo>
                    <a:pt x="965644" y="357085"/>
                  </a:lnTo>
                  <a:lnTo>
                    <a:pt x="950620" y="306755"/>
                  </a:lnTo>
                  <a:lnTo>
                    <a:pt x="926109" y="262483"/>
                  </a:lnTo>
                  <a:lnTo>
                    <a:pt x="892543" y="226453"/>
                  </a:lnTo>
                  <a:lnTo>
                    <a:pt x="860488" y="202920"/>
                  </a:lnTo>
                  <a:lnTo>
                    <a:pt x="787730" y="178358"/>
                  </a:lnTo>
                  <a:lnTo>
                    <a:pt x="745324" y="175615"/>
                  </a:lnTo>
                  <a:lnTo>
                    <a:pt x="728649" y="135331"/>
                  </a:lnTo>
                  <a:lnTo>
                    <a:pt x="703199" y="98361"/>
                  </a:lnTo>
                  <a:lnTo>
                    <a:pt x="670356" y="65760"/>
                  </a:lnTo>
                  <a:lnTo>
                    <a:pt x="631469" y="38569"/>
                  </a:lnTo>
                  <a:lnTo>
                    <a:pt x="587921" y="17843"/>
                  </a:lnTo>
                  <a:lnTo>
                    <a:pt x="541058" y="4635"/>
                  </a:lnTo>
                  <a:lnTo>
                    <a:pt x="492277" y="0"/>
                  </a:lnTo>
                  <a:lnTo>
                    <a:pt x="448437" y="4165"/>
                  </a:lnTo>
                  <a:lnTo>
                    <a:pt x="406336" y="16154"/>
                  </a:lnTo>
                  <a:lnTo>
                    <a:pt x="366687" y="35267"/>
                  </a:lnTo>
                  <a:lnTo>
                    <a:pt x="330225" y="60756"/>
                  </a:lnTo>
                  <a:lnTo>
                    <a:pt x="297675" y="91922"/>
                  </a:lnTo>
                  <a:lnTo>
                    <a:pt x="269735" y="128041"/>
                  </a:lnTo>
                  <a:lnTo>
                    <a:pt x="247129" y="168363"/>
                  </a:lnTo>
                  <a:lnTo>
                    <a:pt x="230593" y="212191"/>
                  </a:lnTo>
                  <a:lnTo>
                    <a:pt x="220827" y="258800"/>
                  </a:lnTo>
                  <a:lnTo>
                    <a:pt x="179641" y="256133"/>
                  </a:lnTo>
                  <a:lnTo>
                    <a:pt x="139738" y="261683"/>
                  </a:lnTo>
                  <a:lnTo>
                    <a:pt x="102438" y="275043"/>
                  </a:lnTo>
                  <a:lnTo>
                    <a:pt x="69011" y="295770"/>
                  </a:lnTo>
                  <a:lnTo>
                    <a:pt x="38163" y="326821"/>
                  </a:lnTo>
                  <a:lnTo>
                    <a:pt x="15519" y="363943"/>
                  </a:lnTo>
                  <a:lnTo>
                    <a:pt x="2362" y="406260"/>
                  </a:lnTo>
                  <a:lnTo>
                    <a:pt x="0" y="452907"/>
                  </a:lnTo>
                  <a:lnTo>
                    <a:pt x="5689" y="502513"/>
                  </a:lnTo>
                  <a:lnTo>
                    <a:pt x="21831" y="547598"/>
                  </a:lnTo>
                  <a:lnTo>
                    <a:pt x="47078" y="587019"/>
                  </a:lnTo>
                  <a:lnTo>
                    <a:pt x="80048" y="619645"/>
                  </a:lnTo>
                  <a:lnTo>
                    <a:pt x="119380" y="644359"/>
                  </a:lnTo>
                  <a:lnTo>
                    <a:pt x="163690" y="660006"/>
                  </a:lnTo>
                  <a:lnTo>
                    <a:pt x="211632" y="665480"/>
                  </a:lnTo>
                  <a:lnTo>
                    <a:pt x="221767" y="663816"/>
                  </a:lnTo>
                  <a:lnTo>
                    <a:pt x="230606" y="659130"/>
                  </a:lnTo>
                  <a:lnTo>
                    <a:pt x="236855" y="651840"/>
                  </a:lnTo>
                  <a:lnTo>
                    <a:pt x="239229" y="642378"/>
                  </a:lnTo>
                  <a:lnTo>
                    <a:pt x="236855" y="630250"/>
                  </a:lnTo>
                  <a:lnTo>
                    <a:pt x="230606" y="621588"/>
                  </a:lnTo>
                  <a:lnTo>
                    <a:pt x="221767" y="616381"/>
                  </a:lnTo>
                  <a:lnTo>
                    <a:pt x="161759" y="606259"/>
                  </a:lnTo>
                  <a:lnTo>
                    <a:pt x="118516" y="583006"/>
                  </a:lnTo>
                  <a:lnTo>
                    <a:pt x="84099" y="547776"/>
                  </a:lnTo>
                  <a:lnTo>
                    <a:pt x="60731" y="503440"/>
                  </a:lnTo>
                  <a:lnTo>
                    <a:pt x="50609" y="452907"/>
                  </a:lnTo>
                  <a:lnTo>
                    <a:pt x="53987" y="419252"/>
                  </a:lnTo>
                  <a:lnTo>
                    <a:pt x="79717" y="360616"/>
                  </a:lnTo>
                  <a:lnTo>
                    <a:pt x="131191" y="320103"/>
                  </a:lnTo>
                  <a:lnTo>
                    <a:pt x="201498" y="308127"/>
                  </a:lnTo>
                  <a:lnTo>
                    <a:pt x="239229" y="314261"/>
                  </a:lnTo>
                  <a:lnTo>
                    <a:pt x="246062" y="316141"/>
                  </a:lnTo>
                  <a:lnTo>
                    <a:pt x="252463" y="315417"/>
                  </a:lnTo>
                  <a:lnTo>
                    <a:pt x="258000" y="312966"/>
                  </a:lnTo>
                  <a:lnTo>
                    <a:pt x="262242" y="309638"/>
                  </a:lnTo>
                  <a:lnTo>
                    <a:pt x="271437" y="305015"/>
                  </a:lnTo>
                  <a:lnTo>
                    <a:pt x="276047" y="295770"/>
                  </a:lnTo>
                  <a:lnTo>
                    <a:pt x="276047" y="286537"/>
                  </a:lnTo>
                  <a:lnTo>
                    <a:pt x="280619" y="240779"/>
                  </a:lnTo>
                  <a:lnTo>
                    <a:pt x="293662" y="197789"/>
                  </a:lnTo>
                  <a:lnTo>
                    <a:pt x="314134" y="158584"/>
                  </a:lnTo>
                  <a:lnTo>
                    <a:pt x="341033" y="124206"/>
                  </a:lnTo>
                  <a:lnTo>
                    <a:pt x="373316" y="95681"/>
                  </a:lnTo>
                  <a:lnTo>
                    <a:pt x="409968" y="74015"/>
                  </a:lnTo>
                  <a:lnTo>
                    <a:pt x="449961" y="60274"/>
                  </a:lnTo>
                  <a:lnTo>
                    <a:pt x="492277" y="55460"/>
                  </a:lnTo>
                  <a:lnTo>
                    <a:pt x="540207" y="60985"/>
                  </a:lnTo>
                  <a:lnTo>
                    <a:pt x="585825" y="76517"/>
                  </a:lnTo>
                  <a:lnTo>
                    <a:pt x="626846" y="100520"/>
                  </a:lnTo>
                  <a:lnTo>
                    <a:pt x="660971" y="131457"/>
                  </a:lnTo>
                  <a:lnTo>
                    <a:pt x="685888" y="167779"/>
                  </a:lnTo>
                  <a:lnTo>
                    <a:pt x="699312" y="207962"/>
                  </a:lnTo>
                  <a:lnTo>
                    <a:pt x="704342" y="218071"/>
                  </a:lnTo>
                  <a:lnTo>
                    <a:pt x="711962" y="226453"/>
                  </a:lnTo>
                  <a:lnTo>
                    <a:pt x="721309" y="231368"/>
                  </a:lnTo>
                  <a:lnTo>
                    <a:pt x="767753" y="230289"/>
                  </a:lnTo>
                  <a:lnTo>
                    <a:pt x="800531" y="235115"/>
                  </a:lnTo>
                  <a:lnTo>
                    <a:pt x="855738" y="263423"/>
                  </a:lnTo>
                  <a:lnTo>
                    <a:pt x="880605" y="293674"/>
                  </a:lnTo>
                  <a:lnTo>
                    <a:pt x="899439" y="328701"/>
                  </a:lnTo>
                  <a:lnTo>
                    <a:pt x="911377" y="368058"/>
                  </a:lnTo>
                  <a:lnTo>
                    <a:pt x="915543" y="411314"/>
                  </a:lnTo>
                  <a:lnTo>
                    <a:pt x="909967" y="460070"/>
                  </a:lnTo>
                  <a:lnTo>
                    <a:pt x="893902" y="507161"/>
                  </a:lnTo>
                  <a:lnTo>
                    <a:pt x="868387" y="549376"/>
                  </a:lnTo>
                  <a:lnTo>
                    <a:pt x="834440" y="583501"/>
                  </a:lnTo>
                  <a:lnTo>
                    <a:pt x="793076" y="606336"/>
                  </a:lnTo>
                  <a:lnTo>
                    <a:pt x="735190" y="616381"/>
                  </a:lnTo>
                  <a:lnTo>
                    <a:pt x="726338" y="621588"/>
                  </a:lnTo>
                  <a:lnTo>
                    <a:pt x="720090" y="630250"/>
                  </a:lnTo>
                  <a:lnTo>
                    <a:pt x="717715" y="642378"/>
                  </a:lnTo>
                  <a:lnTo>
                    <a:pt x="720090" y="651840"/>
                  </a:lnTo>
                  <a:lnTo>
                    <a:pt x="726338" y="659130"/>
                  </a:lnTo>
                  <a:lnTo>
                    <a:pt x="735190" y="663816"/>
                  </a:lnTo>
                  <a:lnTo>
                    <a:pt x="745324" y="665480"/>
                  </a:lnTo>
                  <a:lnTo>
                    <a:pt x="789355" y="660247"/>
                  </a:lnTo>
                  <a:lnTo>
                    <a:pt x="831011" y="645261"/>
                  </a:lnTo>
                  <a:lnTo>
                    <a:pt x="869213" y="621614"/>
                  </a:lnTo>
                  <a:lnTo>
                    <a:pt x="902893" y="590384"/>
                  </a:lnTo>
                  <a:lnTo>
                    <a:pt x="930960" y="552653"/>
                  </a:lnTo>
                  <a:lnTo>
                    <a:pt x="952347" y="509511"/>
                  </a:lnTo>
                  <a:lnTo>
                    <a:pt x="965974" y="462038"/>
                  </a:lnTo>
                  <a:lnTo>
                    <a:pt x="970749" y="411314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97010" y="2861150"/>
            <a:ext cx="718185" cy="337658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2138" b="1" spc="-15" dirty="0">
                <a:solidFill>
                  <a:srgbClr val="44484E"/>
                </a:solidFill>
                <a:latin typeface="Calibri"/>
                <a:cs typeface="Calibri"/>
              </a:rPr>
              <a:t>Step</a:t>
            </a:r>
            <a:r>
              <a:rPr sz="2138" b="1" spc="-41" dirty="0">
                <a:solidFill>
                  <a:srgbClr val="44484E"/>
                </a:solidFill>
                <a:latin typeface="Calibri"/>
                <a:cs typeface="Calibri"/>
              </a:rPr>
              <a:t> </a:t>
            </a:r>
            <a:r>
              <a:rPr sz="2138" b="1" spc="-8" dirty="0">
                <a:solidFill>
                  <a:srgbClr val="44484E"/>
                </a:solidFill>
                <a:latin typeface="Calibri"/>
                <a:cs typeface="Calibri"/>
              </a:rPr>
              <a:t>1</a:t>
            </a:r>
            <a:endParaRPr sz="2138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8704" y="4035395"/>
            <a:ext cx="1794510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 indent="-2858" algn="ctr">
              <a:spcBef>
                <a:spcPts val="75"/>
              </a:spcBef>
            </a:pP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Assign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each item to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its 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own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cluster,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such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that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if you have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N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 number</a:t>
            </a:r>
            <a:r>
              <a:rPr sz="1500" spc="-6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-3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items,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you </a:t>
            </a:r>
            <a:r>
              <a:rPr sz="1500" spc="-4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now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have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N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number </a:t>
            </a:r>
            <a:r>
              <a:rPr sz="1500" spc="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clusters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12882" y="1706879"/>
            <a:ext cx="2005013" cy="2004060"/>
            <a:chOff x="4817176" y="2275839"/>
            <a:chExt cx="2673350" cy="2672080"/>
          </a:xfrm>
        </p:grpSpPr>
        <p:sp>
          <p:nvSpPr>
            <p:cNvPr id="10" name="object 10"/>
            <p:cNvSpPr/>
            <p:nvPr/>
          </p:nvSpPr>
          <p:spPr>
            <a:xfrm>
              <a:off x="4817173" y="2275852"/>
              <a:ext cx="2673350" cy="2672080"/>
            </a:xfrm>
            <a:custGeom>
              <a:avLst/>
              <a:gdLst/>
              <a:ahLst/>
              <a:cxnLst/>
              <a:rect l="l" t="t" r="r" b="b"/>
              <a:pathLst>
                <a:path w="2673350" h="2672079">
                  <a:moveTo>
                    <a:pt x="2673172" y="1312164"/>
                  </a:moveTo>
                  <a:lnTo>
                    <a:pt x="2669654" y="1267968"/>
                  </a:lnTo>
                  <a:lnTo>
                    <a:pt x="2662605" y="1224153"/>
                  </a:lnTo>
                  <a:lnTo>
                    <a:pt x="2652039" y="1180960"/>
                  </a:lnTo>
                  <a:lnTo>
                    <a:pt x="2637942" y="1138618"/>
                  </a:lnTo>
                  <a:lnTo>
                    <a:pt x="2620314" y="1097356"/>
                  </a:lnTo>
                  <a:lnTo>
                    <a:pt x="2599182" y="1057427"/>
                  </a:lnTo>
                  <a:lnTo>
                    <a:pt x="2574506" y="1019035"/>
                  </a:lnTo>
                  <a:lnTo>
                    <a:pt x="2546324" y="982446"/>
                  </a:lnTo>
                  <a:lnTo>
                    <a:pt x="2514612" y="947851"/>
                  </a:lnTo>
                  <a:lnTo>
                    <a:pt x="2498140" y="931379"/>
                  </a:lnTo>
                  <a:lnTo>
                    <a:pt x="2498140" y="1336027"/>
                  </a:lnTo>
                  <a:lnTo>
                    <a:pt x="2498140" y="1357388"/>
                  </a:lnTo>
                  <a:lnTo>
                    <a:pt x="2492692" y="1403273"/>
                  </a:lnTo>
                  <a:lnTo>
                    <a:pt x="2481796" y="1448447"/>
                  </a:lnTo>
                  <a:lnTo>
                    <a:pt x="2465463" y="1492364"/>
                  </a:lnTo>
                  <a:lnTo>
                    <a:pt x="2443683" y="1534515"/>
                  </a:lnTo>
                  <a:lnTo>
                    <a:pt x="2416454" y="1574355"/>
                  </a:lnTo>
                  <a:lnTo>
                    <a:pt x="2383790" y="1611363"/>
                  </a:lnTo>
                  <a:lnTo>
                    <a:pt x="1612417" y="2383193"/>
                  </a:lnTo>
                  <a:lnTo>
                    <a:pt x="1572298" y="2416632"/>
                  </a:lnTo>
                  <a:lnTo>
                    <a:pt x="1529041" y="2444559"/>
                  </a:lnTo>
                  <a:lnTo>
                    <a:pt x="1483283" y="2466708"/>
                  </a:lnTo>
                  <a:lnTo>
                    <a:pt x="1435646" y="2482837"/>
                  </a:lnTo>
                  <a:lnTo>
                    <a:pt x="1386751" y="2492692"/>
                  </a:lnTo>
                  <a:lnTo>
                    <a:pt x="1337246" y="2496032"/>
                  </a:lnTo>
                  <a:lnTo>
                    <a:pt x="1287640" y="2492692"/>
                  </a:lnTo>
                  <a:lnTo>
                    <a:pt x="1238656" y="2482837"/>
                  </a:lnTo>
                  <a:lnTo>
                    <a:pt x="1190929" y="2466695"/>
                  </a:lnTo>
                  <a:lnTo>
                    <a:pt x="1145082" y="2444546"/>
                  </a:lnTo>
                  <a:lnTo>
                    <a:pt x="1101763" y="2416632"/>
                  </a:lnTo>
                  <a:lnTo>
                    <a:pt x="1061567" y="2383205"/>
                  </a:lnTo>
                  <a:lnTo>
                    <a:pt x="288785" y="1611376"/>
                  </a:lnTo>
                  <a:lnTo>
                    <a:pt x="257022" y="1574355"/>
                  </a:lnTo>
                  <a:lnTo>
                    <a:pt x="230543" y="1534515"/>
                  </a:lnTo>
                  <a:lnTo>
                    <a:pt x="209359" y="1492364"/>
                  </a:lnTo>
                  <a:lnTo>
                    <a:pt x="193484" y="1448447"/>
                  </a:lnTo>
                  <a:lnTo>
                    <a:pt x="182892" y="1403273"/>
                  </a:lnTo>
                  <a:lnTo>
                    <a:pt x="177596" y="1357388"/>
                  </a:lnTo>
                  <a:lnTo>
                    <a:pt x="177596" y="1336027"/>
                  </a:lnTo>
                  <a:lnTo>
                    <a:pt x="2498140" y="1336027"/>
                  </a:lnTo>
                  <a:lnTo>
                    <a:pt x="2498140" y="931379"/>
                  </a:lnTo>
                  <a:lnTo>
                    <a:pt x="2189505" y="622554"/>
                  </a:lnTo>
                  <a:lnTo>
                    <a:pt x="2189505" y="866305"/>
                  </a:lnTo>
                  <a:lnTo>
                    <a:pt x="1626628" y="425094"/>
                  </a:lnTo>
                  <a:lnTo>
                    <a:pt x="1591754" y="394843"/>
                  </a:lnTo>
                  <a:lnTo>
                    <a:pt x="1554480" y="369722"/>
                  </a:lnTo>
                  <a:lnTo>
                    <a:pt x="1515148" y="349605"/>
                  </a:lnTo>
                  <a:lnTo>
                    <a:pt x="1474127" y="334378"/>
                  </a:lnTo>
                  <a:lnTo>
                    <a:pt x="1431747" y="323926"/>
                  </a:lnTo>
                  <a:lnTo>
                    <a:pt x="1388376" y="318135"/>
                  </a:lnTo>
                  <a:lnTo>
                    <a:pt x="1344358" y="316865"/>
                  </a:lnTo>
                  <a:lnTo>
                    <a:pt x="1300048" y="320027"/>
                  </a:lnTo>
                  <a:lnTo>
                    <a:pt x="1255801" y="327482"/>
                  </a:lnTo>
                  <a:lnTo>
                    <a:pt x="1211973" y="339115"/>
                  </a:lnTo>
                  <a:lnTo>
                    <a:pt x="1168908" y="354812"/>
                  </a:lnTo>
                  <a:lnTo>
                    <a:pt x="1126972" y="374459"/>
                  </a:lnTo>
                  <a:lnTo>
                    <a:pt x="1086497" y="397916"/>
                  </a:lnTo>
                  <a:lnTo>
                    <a:pt x="1047864" y="425094"/>
                  </a:lnTo>
                  <a:lnTo>
                    <a:pt x="477774" y="871943"/>
                  </a:lnTo>
                  <a:lnTo>
                    <a:pt x="1061567" y="288874"/>
                  </a:lnTo>
                  <a:lnTo>
                    <a:pt x="1101763" y="253873"/>
                  </a:lnTo>
                  <a:lnTo>
                    <a:pt x="1145082" y="225513"/>
                  </a:lnTo>
                  <a:lnTo>
                    <a:pt x="1190929" y="203669"/>
                  </a:lnTo>
                  <a:lnTo>
                    <a:pt x="1238656" y="188226"/>
                  </a:lnTo>
                  <a:lnTo>
                    <a:pt x="1287640" y="179057"/>
                  </a:lnTo>
                  <a:lnTo>
                    <a:pt x="1337246" y="176034"/>
                  </a:lnTo>
                  <a:lnTo>
                    <a:pt x="1386751" y="179057"/>
                  </a:lnTo>
                  <a:lnTo>
                    <a:pt x="1435646" y="188226"/>
                  </a:lnTo>
                  <a:lnTo>
                    <a:pt x="1483283" y="203669"/>
                  </a:lnTo>
                  <a:lnTo>
                    <a:pt x="1529041" y="225513"/>
                  </a:lnTo>
                  <a:lnTo>
                    <a:pt x="1572298" y="253860"/>
                  </a:lnTo>
                  <a:lnTo>
                    <a:pt x="1612417" y="288861"/>
                  </a:lnTo>
                  <a:lnTo>
                    <a:pt x="2189505" y="866305"/>
                  </a:lnTo>
                  <a:lnTo>
                    <a:pt x="2189505" y="622554"/>
                  </a:lnTo>
                  <a:lnTo>
                    <a:pt x="1725193" y="157962"/>
                  </a:lnTo>
                  <a:lnTo>
                    <a:pt x="1687969" y="125209"/>
                  </a:lnTo>
                  <a:lnTo>
                    <a:pt x="1648675" y="96164"/>
                  </a:lnTo>
                  <a:lnTo>
                    <a:pt x="1607566" y="70878"/>
                  </a:lnTo>
                  <a:lnTo>
                    <a:pt x="1564894" y="49377"/>
                  </a:lnTo>
                  <a:lnTo>
                    <a:pt x="1520926" y="31699"/>
                  </a:lnTo>
                  <a:lnTo>
                    <a:pt x="1475905" y="17881"/>
                  </a:lnTo>
                  <a:lnTo>
                    <a:pt x="1430121" y="7962"/>
                  </a:lnTo>
                  <a:lnTo>
                    <a:pt x="1383804" y="1993"/>
                  </a:lnTo>
                  <a:lnTo>
                    <a:pt x="1337246" y="0"/>
                  </a:lnTo>
                  <a:lnTo>
                    <a:pt x="1290586" y="1993"/>
                  </a:lnTo>
                  <a:lnTo>
                    <a:pt x="1244193" y="7975"/>
                  </a:lnTo>
                  <a:lnTo>
                    <a:pt x="1198321" y="17881"/>
                  </a:lnTo>
                  <a:lnTo>
                    <a:pt x="1153223" y="31699"/>
                  </a:lnTo>
                  <a:lnTo>
                    <a:pt x="1109167" y="49377"/>
                  </a:lnTo>
                  <a:lnTo>
                    <a:pt x="1066419" y="70878"/>
                  </a:lnTo>
                  <a:lnTo>
                    <a:pt x="1025232" y="96164"/>
                  </a:lnTo>
                  <a:lnTo>
                    <a:pt x="985875" y="125209"/>
                  </a:lnTo>
                  <a:lnTo>
                    <a:pt x="948588" y="157975"/>
                  </a:lnTo>
                  <a:lnTo>
                    <a:pt x="162242" y="947864"/>
                  </a:lnTo>
                  <a:lnTo>
                    <a:pt x="129794" y="982446"/>
                  </a:lnTo>
                  <a:lnTo>
                    <a:pt x="100952" y="1019048"/>
                  </a:lnTo>
                  <a:lnTo>
                    <a:pt x="75717" y="1057427"/>
                  </a:lnTo>
                  <a:lnTo>
                    <a:pt x="54076" y="1097368"/>
                  </a:lnTo>
                  <a:lnTo>
                    <a:pt x="36055" y="1138618"/>
                  </a:lnTo>
                  <a:lnTo>
                    <a:pt x="21628" y="1180960"/>
                  </a:lnTo>
                  <a:lnTo>
                    <a:pt x="10807" y="1224153"/>
                  </a:lnTo>
                  <a:lnTo>
                    <a:pt x="3606" y="1267968"/>
                  </a:lnTo>
                  <a:lnTo>
                    <a:pt x="0" y="1312164"/>
                  </a:lnTo>
                  <a:lnTo>
                    <a:pt x="0" y="1356525"/>
                  </a:lnTo>
                  <a:lnTo>
                    <a:pt x="3606" y="1400797"/>
                  </a:lnTo>
                  <a:lnTo>
                    <a:pt x="10807" y="1444764"/>
                  </a:lnTo>
                  <a:lnTo>
                    <a:pt x="21628" y="1488186"/>
                  </a:lnTo>
                  <a:lnTo>
                    <a:pt x="36055" y="1530819"/>
                  </a:lnTo>
                  <a:lnTo>
                    <a:pt x="54076" y="1572450"/>
                  </a:lnTo>
                  <a:lnTo>
                    <a:pt x="75717" y="1612836"/>
                  </a:lnTo>
                  <a:lnTo>
                    <a:pt x="100952" y="1651749"/>
                  </a:lnTo>
                  <a:lnTo>
                    <a:pt x="129794" y="1688947"/>
                  </a:lnTo>
                  <a:lnTo>
                    <a:pt x="162242" y="1724215"/>
                  </a:lnTo>
                  <a:lnTo>
                    <a:pt x="948588" y="2509583"/>
                  </a:lnTo>
                  <a:lnTo>
                    <a:pt x="985875" y="2543683"/>
                  </a:lnTo>
                  <a:lnTo>
                    <a:pt x="1025232" y="2573769"/>
                  </a:lnTo>
                  <a:lnTo>
                    <a:pt x="1066419" y="2599855"/>
                  </a:lnTo>
                  <a:lnTo>
                    <a:pt x="1109167" y="2621927"/>
                  </a:lnTo>
                  <a:lnTo>
                    <a:pt x="1153223" y="2639974"/>
                  </a:lnTo>
                  <a:lnTo>
                    <a:pt x="1198321" y="2654020"/>
                  </a:lnTo>
                  <a:lnTo>
                    <a:pt x="1244193" y="2664053"/>
                  </a:lnTo>
                  <a:lnTo>
                    <a:pt x="1290586" y="2670073"/>
                  </a:lnTo>
                  <a:lnTo>
                    <a:pt x="1337246" y="2672080"/>
                  </a:lnTo>
                  <a:lnTo>
                    <a:pt x="1383804" y="2670073"/>
                  </a:lnTo>
                  <a:lnTo>
                    <a:pt x="1430121" y="2664053"/>
                  </a:lnTo>
                  <a:lnTo>
                    <a:pt x="1475905" y="2654020"/>
                  </a:lnTo>
                  <a:lnTo>
                    <a:pt x="1520926" y="2639974"/>
                  </a:lnTo>
                  <a:lnTo>
                    <a:pt x="1564894" y="2621915"/>
                  </a:lnTo>
                  <a:lnTo>
                    <a:pt x="1607566" y="2599855"/>
                  </a:lnTo>
                  <a:lnTo>
                    <a:pt x="1648675" y="2573769"/>
                  </a:lnTo>
                  <a:lnTo>
                    <a:pt x="1687969" y="2543683"/>
                  </a:lnTo>
                  <a:lnTo>
                    <a:pt x="1725193" y="2509570"/>
                  </a:lnTo>
                  <a:lnTo>
                    <a:pt x="2514612" y="1724202"/>
                  </a:lnTo>
                  <a:lnTo>
                    <a:pt x="2546324" y="1688947"/>
                  </a:lnTo>
                  <a:lnTo>
                    <a:pt x="2574506" y="1651749"/>
                  </a:lnTo>
                  <a:lnTo>
                    <a:pt x="2599182" y="1612836"/>
                  </a:lnTo>
                  <a:lnTo>
                    <a:pt x="2620314" y="1572450"/>
                  </a:lnTo>
                  <a:lnTo>
                    <a:pt x="2637942" y="1530819"/>
                  </a:lnTo>
                  <a:lnTo>
                    <a:pt x="2652039" y="1488173"/>
                  </a:lnTo>
                  <a:lnTo>
                    <a:pt x="2662605" y="1444764"/>
                  </a:lnTo>
                  <a:lnTo>
                    <a:pt x="2669654" y="1400797"/>
                  </a:lnTo>
                  <a:lnTo>
                    <a:pt x="2673172" y="1356525"/>
                  </a:lnTo>
                  <a:lnTo>
                    <a:pt x="2673172" y="13121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6727" y="2743212"/>
              <a:ext cx="975360" cy="782320"/>
            </a:xfrm>
            <a:custGeom>
              <a:avLst/>
              <a:gdLst/>
              <a:ahLst/>
              <a:cxnLst/>
              <a:rect l="l" t="t" r="r" b="b"/>
              <a:pathLst>
                <a:path w="975359" h="782320">
                  <a:moveTo>
                    <a:pt x="683260" y="585203"/>
                  </a:moveTo>
                  <a:lnTo>
                    <a:pt x="677862" y="539394"/>
                  </a:lnTo>
                  <a:lnTo>
                    <a:pt x="662520" y="497116"/>
                  </a:lnTo>
                  <a:lnTo>
                    <a:pt x="638517" y="459651"/>
                  </a:lnTo>
                  <a:lnTo>
                    <a:pt x="628256" y="449389"/>
                  </a:lnTo>
                  <a:lnTo>
                    <a:pt x="628256" y="585203"/>
                  </a:lnTo>
                  <a:lnTo>
                    <a:pt x="620928" y="630389"/>
                  </a:lnTo>
                  <a:lnTo>
                    <a:pt x="600392" y="670509"/>
                  </a:lnTo>
                  <a:lnTo>
                    <a:pt x="568858" y="702703"/>
                  </a:lnTo>
                  <a:lnTo>
                    <a:pt x="528523" y="724115"/>
                  </a:lnTo>
                  <a:lnTo>
                    <a:pt x="481584" y="731888"/>
                  </a:lnTo>
                  <a:lnTo>
                    <a:pt x="436410" y="724115"/>
                  </a:lnTo>
                  <a:lnTo>
                    <a:pt x="396290" y="702703"/>
                  </a:lnTo>
                  <a:lnTo>
                    <a:pt x="364096" y="670509"/>
                  </a:lnTo>
                  <a:lnTo>
                    <a:pt x="342684" y="630389"/>
                  </a:lnTo>
                  <a:lnTo>
                    <a:pt x="334911" y="585203"/>
                  </a:lnTo>
                  <a:lnTo>
                    <a:pt x="342684" y="538276"/>
                  </a:lnTo>
                  <a:lnTo>
                    <a:pt x="364096" y="497941"/>
                  </a:lnTo>
                  <a:lnTo>
                    <a:pt x="396290" y="466407"/>
                  </a:lnTo>
                  <a:lnTo>
                    <a:pt x="436410" y="445871"/>
                  </a:lnTo>
                  <a:lnTo>
                    <a:pt x="481584" y="438531"/>
                  </a:lnTo>
                  <a:lnTo>
                    <a:pt x="528523" y="445871"/>
                  </a:lnTo>
                  <a:lnTo>
                    <a:pt x="568858" y="466407"/>
                  </a:lnTo>
                  <a:lnTo>
                    <a:pt x="600392" y="497941"/>
                  </a:lnTo>
                  <a:lnTo>
                    <a:pt x="620928" y="538276"/>
                  </a:lnTo>
                  <a:lnTo>
                    <a:pt x="628256" y="585203"/>
                  </a:lnTo>
                  <a:lnTo>
                    <a:pt x="628256" y="449389"/>
                  </a:lnTo>
                  <a:lnTo>
                    <a:pt x="569671" y="404279"/>
                  </a:lnTo>
                  <a:lnTo>
                    <a:pt x="527392" y="388937"/>
                  </a:lnTo>
                  <a:lnTo>
                    <a:pt x="481584" y="383527"/>
                  </a:lnTo>
                  <a:lnTo>
                    <a:pt x="436029" y="388937"/>
                  </a:lnTo>
                  <a:lnTo>
                    <a:pt x="394398" y="404279"/>
                  </a:lnTo>
                  <a:lnTo>
                    <a:pt x="357822" y="428269"/>
                  </a:lnTo>
                  <a:lnTo>
                    <a:pt x="327418" y="459651"/>
                  </a:lnTo>
                  <a:lnTo>
                    <a:pt x="304317" y="497116"/>
                  </a:lnTo>
                  <a:lnTo>
                    <a:pt x="289623" y="539394"/>
                  </a:lnTo>
                  <a:lnTo>
                    <a:pt x="284480" y="585203"/>
                  </a:lnTo>
                  <a:lnTo>
                    <a:pt x="289623" y="630770"/>
                  </a:lnTo>
                  <a:lnTo>
                    <a:pt x="304317" y="672401"/>
                  </a:lnTo>
                  <a:lnTo>
                    <a:pt x="327418" y="708977"/>
                  </a:lnTo>
                  <a:lnTo>
                    <a:pt x="357822" y="739381"/>
                  </a:lnTo>
                  <a:lnTo>
                    <a:pt x="394398" y="762482"/>
                  </a:lnTo>
                  <a:lnTo>
                    <a:pt x="436029" y="777163"/>
                  </a:lnTo>
                  <a:lnTo>
                    <a:pt x="481584" y="782307"/>
                  </a:lnTo>
                  <a:lnTo>
                    <a:pt x="527392" y="777163"/>
                  </a:lnTo>
                  <a:lnTo>
                    <a:pt x="569671" y="762482"/>
                  </a:lnTo>
                  <a:lnTo>
                    <a:pt x="607148" y="739381"/>
                  </a:lnTo>
                  <a:lnTo>
                    <a:pt x="614870" y="731888"/>
                  </a:lnTo>
                  <a:lnTo>
                    <a:pt x="638517" y="708977"/>
                  </a:lnTo>
                  <a:lnTo>
                    <a:pt x="662520" y="672401"/>
                  </a:lnTo>
                  <a:lnTo>
                    <a:pt x="677862" y="630770"/>
                  </a:lnTo>
                  <a:lnTo>
                    <a:pt x="683260" y="585203"/>
                  </a:lnTo>
                  <a:close/>
                </a:path>
                <a:path w="975359" h="782320">
                  <a:moveTo>
                    <a:pt x="975360" y="408165"/>
                  </a:moveTo>
                  <a:lnTo>
                    <a:pt x="969606" y="354279"/>
                  </a:lnTo>
                  <a:lnTo>
                    <a:pt x="953516" y="303822"/>
                  </a:lnTo>
                  <a:lnTo>
                    <a:pt x="928789" y="258533"/>
                  </a:lnTo>
                  <a:lnTo>
                    <a:pt x="897153" y="220129"/>
                  </a:lnTo>
                  <a:lnTo>
                    <a:pt x="864450" y="198767"/>
                  </a:lnTo>
                  <a:lnTo>
                    <a:pt x="828725" y="183438"/>
                  </a:lnTo>
                  <a:lnTo>
                    <a:pt x="790409" y="174980"/>
                  </a:lnTo>
                  <a:lnTo>
                    <a:pt x="749935" y="174269"/>
                  </a:lnTo>
                  <a:lnTo>
                    <a:pt x="733259" y="134289"/>
                  </a:lnTo>
                  <a:lnTo>
                    <a:pt x="707821" y="97599"/>
                  </a:lnTo>
                  <a:lnTo>
                    <a:pt x="674966" y="65239"/>
                  </a:lnTo>
                  <a:lnTo>
                    <a:pt x="636079" y="38265"/>
                  </a:lnTo>
                  <a:lnTo>
                    <a:pt x="592531" y="17703"/>
                  </a:lnTo>
                  <a:lnTo>
                    <a:pt x="545668" y="4597"/>
                  </a:lnTo>
                  <a:lnTo>
                    <a:pt x="496887" y="0"/>
                  </a:lnTo>
                  <a:lnTo>
                    <a:pt x="452894" y="4114"/>
                  </a:lnTo>
                  <a:lnTo>
                    <a:pt x="410413" y="15976"/>
                  </a:lnTo>
                  <a:lnTo>
                    <a:pt x="370281" y="34810"/>
                  </a:lnTo>
                  <a:lnTo>
                    <a:pt x="333324" y="59880"/>
                  </a:lnTo>
                  <a:lnTo>
                    <a:pt x="300393" y="90424"/>
                  </a:lnTo>
                  <a:lnTo>
                    <a:pt x="272300" y="125691"/>
                  </a:lnTo>
                  <a:lnTo>
                    <a:pt x="249885" y="164909"/>
                  </a:lnTo>
                  <a:lnTo>
                    <a:pt x="233997" y="207340"/>
                  </a:lnTo>
                  <a:lnTo>
                    <a:pt x="225437" y="252234"/>
                  </a:lnTo>
                  <a:lnTo>
                    <a:pt x="184251" y="252234"/>
                  </a:lnTo>
                  <a:lnTo>
                    <a:pt x="144348" y="259105"/>
                  </a:lnTo>
                  <a:lnTo>
                    <a:pt x="107048" y="272872"/>
                  </a:lnTo>
                  <a:lnTo>
                    <a:pt x="73621" y="293509"/>
                  </a:lnTo>
                  <a:lnTo>
                    <a:pt x="40767" y="324319"/>
                  </a:lnTo>
                  <a:lnTo>
                    <a:pt x="17830" y="361149"/>
                  </a:lnTo>
                  <a:lnTo>
                    <a:pt x="4381" y="403148"/>
                  </a:lnTo>
                  <a:lnTo>
                    <a:pt x="0" y="449440"/>
                  </a:lnTo>
                  <a:lnTo>
                    <a:pt x="7150" y="498665"/>
                  </a:lnTo>
                  <a:lnTo>
                    <a:pt x="23964" y="543394"/>
                  </a:lnTo>
                  <a:lnTo>
                    <a:pt x="49377" y="582523"/>
                  </a:lnTo>
                  <a:lnTo>
                    <a:pt x="82359" y="614908"/>
                  </a:lnTo>
                  <a:lnTo>
                    <a:pt x="121869" y="639432"/>
                  </a:lnTo>
                  <a:lnTo>
                    <a:pt x="166839" y="654964"/>
                  </a:lnTo>
                  <a:lnTo>
                    <a:pt x="216242" y="660400"/>
                  </a:lnTo>
                  <a:lnTo>
                    <a:pt x="225666" y="658672"/>
                  </a:lnTo>
                  <a:lnTo>
                    <a:pt x="232918" y="653516"/>
                  </a:lnTo>
                  <a:lnTo>
                    <a:pt x="237591" y="644918"/>
                  </a:lnTo>
                  <a:lnTo>
                    <a:pt x="239242" y="632879"/>
                  </a:lnTo>
                  <a:lnTo>
                    <a:pt x="237591" y="623493"/>
                  </a:lnTo>
                  <a:lnTo>
                    <a:pt x="232918" y="616254"/>
                  </a:lnTo>
                  <a:lnTo>
                    <a:pt x="225666" y="611593"/>
                  </a:lnTo>
                  <a:lnTo>
                    <a:pt x="165925" y="601611"/>
                  </a:lnTo>
                  <a:lnTo>
                    <a:pt x="121805" y="578535"/>
                  </a:lnTo>
                  <a:lnTo>
                    <a:pt x="86728" y="543572"/>
                  </a:lnTo>
                  <a:lnTo>
                    <a:pt x="63576" y="499592"/>
                  </a:lnTo>
                  <a:lnTo>
                    <a:pt x="55219" y="449440"/>
                  </a:lnTo>
                  <a:lnTo>
                    <a:pt x="58597" y="416039"/>
                  </a:lnTo>
                  <a:lnTo>
                    <a:pt x="84340" y="357847"/>
                  </a:lnTo>
                  <a:lnTo>
                    <a:pt x="135801" y="317652"/>
                  </a:lnTo>
                  <a:lnTo>
                    <a:pt x="206108" y="305752"/>
                  </a:lnTo>
                  <a:lnTo>
                    <a:pt x="243840" y="311848"/>
                  </a:lnTo>
                  <a:lnTo>
                    <a:pt x="250672" y="313702"/>
                  </a:lnTo>
                  <a:lnTo>
                    <a:pt x="257073" y="312991"/>
                  </a:lnTo>
                  <a:lnTo>
                    <a:pt x="262610" y="310553"/>
                  </a:lnTo>
                  <a:lnTo>
                    <a:pt x="266852" y="307263"/>
                  </a:lnTo>
                  <a:lnTo>
                    <a:pt x="276047" y="302679"/>
                  </a:lnTo>
                  <a:lnTo>
                    <a:pt x="276047" y="284340"/>
                  </a:lnTo>
                  <a:lnTo>
                    <a:pt x="280822" y="238734"/>
                  </a:lnTo>
                  <a:lnTo>
                    <a:pt x="294373" y="195554"/>
                  </a:lnTo>
                  <a:lnTo>
                    <a:pt x="315595" y="155917"/>
                  </a:lnTo>
                  <a:lnTo>
                    <a:pt x="343331" y="120954"/>
                  </a:lnTo>
                  <a:lnTo>
                    <a:pt x="376466" y="91795"/>
                  </a:lnTo>
                  <a:lnTo>
                    <a:pt x="413854" y="69570"/>
                  </a:lnTo>
                  <a:lnTo>
                    <a:pt x="454380" y="55410"/>
                  </a:lnTo>
                  <a:lnTo>
                    <a:pt x="496887" y="50444"/>
                  </a:lnTo>
                  <a:lnTo>
                    <a:pt x="544817" y="56261"/>
                  </a:lnTo>
                  <a:lnTo>
                    <a:pt x="590435" y="72529"/>
                  </a:lnTo>
                  <a:lnTo>
                    <a:pt x="631456" y="97447"/>
                  </a:lnTo>
                  <a:lnTo>
                    <a:pt x="665581" y="129260"/>
                  </a:lnTo>
                  <a:lnTo>
                    <a:pt x="690499" y="166154"/>
                  </a:lnTo>
                  <a:lnTo>
                    <a:pt x="703922" y="206375"/>
                  </a:lnTo>
                  <a:lnTo>
                    <a:pt x="708304" y="215760"/>
                  </a:lnTo>
                  <a:lnTo>
                    <a:pt x="714844" y="222986"/>
                  </a:lnTo>
                  <a:lnTo>
                    <a:pt x="723976" y="227647"/>
                  </a:lnTo>
                  <a:lnTo>
                    <a:pt x="736130" y="229298"/>
                  </a:lnTo>
                  <a:lnTo>
                    <a:pt x="770420" y="226568"/>
                  </a:lnTo>
                  <a:lnTo>
                    <a:pt x="803414" y="231584"/>
                  </a:lnTo>
                  <a:lnTo>
                    <a:pt x="860348" y="261404"/>
                  </a:lnTo>
                  <a:lnTo>
                    <a:pt x="904049" y="324459"/>
                  </a:lnTo>
                  <a:lnTo>
                    <a:pt x="915987" y="364591"/>
                  </a:lnTo>
                  <a:lnTo>
                    <a:pt x="920153" y="408165"/>
                  </a:lnTo>
                  <a:lnTo>
                    <a:pt x="914577" y="456552"/>
                  </a:lnTo>
                  <a:lnTo>
                    <a:pt x="898512" y="503275"/>
                  </a:lnTo>
                  <a:lnTo>
                    <a:pt x="872998" y="545160"/>
                  </a:lnTo>
                  <a:lnTo>
                    <a:pt x="839050" y="579031"/>
                  </a:lnTo>
                  <a:lnTo>
                    <a:pt x="797687" y="601687"/>
                  </a:lnTo>
                  <a:lnTo>
                    <a:pt x="749935" y="609942"/>
                  </a:lnTo>
                  <a:lnTo>
                    <a:pt x="737857" y="611593"/>
                  </a:lnTo>
                  <a:lnTo>
                    <a:pt x="729221" y="616254"/>
                  </a:lnTo>
                  <a:lnTo>
                    <a:pt x="724052" y="623493"/>
                  </a:lnTo>
                  <a:lnTo>
                    <a:pt x="722325" y="632879"/>
                  </a:lnTo>
                  <a:lnTo>
                    <a:pt x="724052" y="644918"/>
                  </a:lnTo>
                  <a:lnTo>
                    <a:pt x="729221" y="653516"/>
                  </a:lnTo>
                  <a:lnTo>
                    <a:pt x="737857" y="658672"/>
                  </a:lnTo>
                  <a:lnTo>
                    <a:pt x="749935" y="660400"/>
                  </a:lnTo>
                  <a:lnTo>
                    <a:pt x="793965" y="655205"/>
                  </a:lnTo>
                  <a:lnTo>
                    <a:pt x="835621" y="640334"/>
                  </a:lnTo>
                  <a:lnTo>
                    <a:pt x="873823" y="616864"/>
                  </a:lnTo>
                  <a:lnTo>
                    <a:pt x="907503" y="585876"/>
                  </a:lnTo>
                  <a:lnTo>
                    <a:pt x="935570" y="548436"/>
                  </a:lnTo>
                  <a:lnTo>
                    <a:pt x="956957" y="505612"/>
                  </a:lnTo>
                  <a:lnTo>
                    <a:pt x="970584" y="458495"/>
                  </a:lnTo>
                  <a:lnTo>
                    <a:pt x="975360" y="40816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5046" y="3218173"/>
              <a:ext cx="223520" cy="22352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255733" y="2861152"/>
            <a:ext cx="718185" cy="337658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2138" b="1" spc="-15" dirty="0">
                <a:solidFill>
                  <a:srgbClr val="44484E"/>
                </a:solidFill>
                <a:latin typeface="Calibri"/>
                <a:cs typeface="Calibri"/>
              </a:rPr>
              <a:t>Step</a:t>
            </a:r>
            <a:r>
              <a:rPr sz="2138" b="1" spc="-41" dirty="0">
                <a:solidFill>
                  <a:srgbClr val="44484E"/>
                </a:solidFill>
                <a:latin typeface="Calibri"/>
                <a:cs typeface="Calibri"/>
              </a:rPr>
              <a:t> </a:t>
            </a:r>
            <a:r>
              <a:rPr sz="2138" b="1" spc="-8" dirty="0">
                <a:solidFill>
                  <a:srgbClr val="44484E"/>
                </a:solidFill>
                <a:latin typeface="Calibri"/>
                <a:cs typeface="Calibri"/>
              </a:rPr>
              <a:t>2</a:t>
            </a:r>
            <a:endParaRPr sz="2138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09833" y="4035395"/>
            <a:ext cx="1809274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-1905" algn="ctr">
              <a:spcBef>
                <a:spcPts val="75"/>
              </a:spcBef>
            </a:pP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Find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closest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(most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similar)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pair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of </a:t>
            </a:r>
            <a:r>
              <a:rPr sz="1500" spc="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clusters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and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merge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them into a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single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cluster. 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Now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you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have</a:t>
            </a:r>
            <a:r>
              <a:rPr sz="1500" spc="-2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less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cluster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71322" y="1701165"/>
            <a:ext cx="2006918" cy="2005965"/>
            <a:chOff x="8495096" y="2268220"/>
            <a:chExt cx="2675890" cy="2674620"/>
          </a:xfrm>
        </p:grpSpPr>
        <p:sp>
          <p:nvSpPr>
            <p:cNvPr id="16" name="object 16"/>
            <p:cNvSpPr/>
            <p:nvPr/>
          </p:nvSpPr>
          <p:spPr>
            <a:xfrm>
              <a:off x="8495093" y="2268219"/>
              <a:ext cx="2675890" cy="2675255"/>
            </a:xfrm>
            <a:custGeom>
              <a:avLst/>
              <a:gdLst/>
              <a:ahLst/>
              <a:cxnLst/>
              <a:rect l="l" t="t" r="r" b="b"/>
              <a:pathLst>
                <a:path w="2675890" h="2675254">
                  <a:moveTo>
                    <a:pt x="2675623" y="1313421"/>
                  </a:moveTo>
                  <a:lnTo>
                    <a:pt x="2672092" y="1269187"/>
                  </a:lnTo>
                  <a:lnTo>
                    <a:pt x="2665031" y="1225334"/>
                  </a:lnTo>
                  <a:lnTo>
                    <a:pt x="2654439" y="1182090"/>
                  </a:lnTo>
                  <a:lnTo>
                    <a:pt x="2640317" y="1139710"/>
                  </a:lnTo>
                  <a:lnTo>
                    <a:pt x="2622664" y="1098423"/>
                  </a:lnTo>
                  <a:lnTo>
                    <a:pt x="2601480" y="1058443"/>
                  </a:lnTo>
                  <a:lnTo>
                    <a:pt x="2576766" y="1020025"/>
                  </a:lnTo>
                  <a:lnTo>
                    <a:pt x="2548521" y="983386"/>
                  </a:lnTo>
                  <a:lnTo>
                    <a:pt x="2516759" y="948766"/>
                  </a:lnTo>
                  <a:lnTo>
                    <a:pt x="1725904" y="158127"/>
                  </a:lnTo>
                  <a:lnTo>
                    <a:pt x="1688617" y="125349"/>
                  </a:lnTo>
                  <a:lnTo>
                    <a:pt x="1649247" y="96266"/>
                  </a:lnTo>
                  <a:lnTo>
                    <a:pt x="1608061" y="70954"/>
                  </a:lnTo>
                  <a:lnTo>
                    <a:pt x="1565313" y="49428"/>
                  </a:lnTo>
                  <a:lnTo>
                    <a:pt x="1521256" y="31737"/>
                  </a:lnTo>
                  <a:lnTo>
                    <a:pt x="1476159" y="17907"/>
                  </a:lnTo>
                  <a:lnTo>
                    <a:pt x="1430286" y="7988"/>
                  </a:lnTo>
                  <a:lnTo>
                    <a:pt x="1383893" y="2006"/>
                  </a:lnTo>
                  <a:lnTo>
                    <a:pt x="1337246" y="0"/>
                  </a:lnTo>
                  <a:lnTo>
                    <a:pt x="1337246" y="176199"/>
                  </a:lnTo>
                  <a:lnTo>
                    <a:pt x="1386852" y="179235"/>
                  </a:lnTo>
                  <a:lnTo>
                    <a:pt x="1435823" y="188417"/>
                  </a:lnTo>
                  <a:lnTo>
                    <a:pt x="1483550" y="203873"/>
                  </a:lnTo>
                  <a:lnTo>
                    <a:pt x="1529384" y="225742"/>
                  </a:lnTo>
                  <a:lnTo>
                    <a:pt x="1572717" y="254127"/>
                  </a:lnTo>
                  <a:lnTo>
                    <a:pt x="1612912" y="289153"/>
                  </a:lnTo>
                  <a:lnTo>
                    <a:pt x="2192883" y="868959"/>
                  </a:lnTo>
                  <a:lnTo>
                    <a:pt x="1626628" y="425107"/>
                  </a:lnTo>
                  <a:lnTo>
                    <a:pt x="1591754" y="394855"/>
                  </a:lnTo>
                  <a:lnTo>
                    <a:pt x="1554480" y="369735"/>
                  </a:lnTo>
                  <a:lnTo>
                    <a:pt x="1515148" y="349618"/>
                  </a:lnTo>
                  <a:lnTo>
                    <a:pt x="1474127" y="334391"/>
                  </a:lnTo>
                  <a:lnTo>
                    <a:pt x="1431747" y="323938"/>
                  </a:lnTo>
                  <a:lnTo>
                    <a:pt x="1388376" y="318147"/>
                  </a:lnTo>
                  <a:lnTo>
                    <a:pt x="1344358" y="316877"/>
                  </a:lnTo>
                  <a:lnTo>
                    <a:pt x="1300048" y="320040"/>
                  </a:lnTo>
                  <a:lnTo>
                    <a:pt x="1255801" y="327494"/>
                  </a:lnTo>
                  <a:lnTo>
                    <a:pt x="1211973" y="339128"/>
                  </a:lnTo>
                  <a:lnTo>
                    <a:pt x="1168908" y="354825"/>
                  </a:lnTo>
                  <a:lnTo>
                    <a:pt x="1126972" y="374472"/>
                  </a:lnTo>
                  <a:lnTo>
                    <a:pt x="1086497" y="397929"/>
                  </a:lnTo>
                  <a:lnTo>
                    <a:pt x="1047864" y="425107"/>
                  </a:lnTo>
                  <a:lnTo>
                    <a:pt x="481660" y="868908"/>
                  </a:lnTo>
                  <a:lnTo>
                    <a:pt x="1061567" y="289153"/>
                  </a:lnTo>
                  <a:lnTo>
                    <a:pt x="1101763" y="254114"/>
                  </a:lnTo>
                  <a:lnTo>
                    <a:pt x="1145082" y="225729"/>
                  </a:lnTo>
                  <a:lnTo>
                    <a:pt x="1190929" y="203873"/>
                  </a:lnTo>
                  <a:lnTo>
                    <a:pt x="1238656" y="188417"/>
                  </a:lnTo>
                  <a:lnTo>
                    <a:pt x="1287627" y="179235"/>
                  </a:lnTo>
                  <a:lnTo>
                    <a:pt x="1337233" y="176212"/>
                  </a:lnTo>
                  <a:lnTo>
                    <a:pt x="1337233" y="12"/>
                  </a:lnTo>
                  <a:lnTo>
                    <a:pt x="1290574" y="2006"/>
                  </a:lnTo>
                  <a:lnTo>
                    <a:pt x="1244180" y="7988"/>
                  </a:lnTo>
                  <a:lnTo>
                    <a:pt x="1198308" y="17907"/>
                  </a:lnTo>
                  <a:lnTo>
                    <a:pt x="1153223" y="31737"/>
                  </a:lnTo>
                  <a:lnTo>
                    <a:pt x="1109167" y="49428"/>
                  </a:lnTo>
                  <a:lnTo>
                    <a:pt x="1066419" y="70954"/>
                  </a:lnTo>
                  <a:lnTo>
                    <a:pt x="1025232" y="96278"/>
                  </a:lnTo>
                  <a:lnTo>
                    <a:pt x="985875" y="125349"/>
                  </a:lnTo>
                  <a:lnTo>
                    <a:pt x="948588" y="158140"/>
                  </a:lnTo>
                  <a:lnTo>
                    <a:pt x="162242" y="948778"/>
                  </a:lnTo>
                  <a:lnTo>
                    <a:pt x="129794" y="983386"/>
                  </a:lnTo>
                  <a:lnTo>
                    <a:pt x="100952" y="1020025"/>
                  </a:lnTo>
                  <a:lnTo>
                    <a:pt x="75717" y="1058443"/>
                  </a:lnTo>
                  <a:lnTo>
                    <a:pt x="54076" y="1098423"/>
                  </a:lnTo>
                  <a:lnTo>
                    <a:pt x="36055" y="1139710"/>
                  </a:lnTo>
                  <a:lnTo>
                    <a:pt x="21628" y="1182090"/>
                  </a:lnTo>
                  <a:lnTo>
                    <a:pt x="10807" y="1225334"/>
                  </a:lnTo>
                  <a:lnTo>
                    <a:pt x="3606" y="1269187"/>
                  </a:lnTo>
                  <a:lnTo>
                    <a:pt x="0" y="1313434"/>
                  </a:lnTo>
                  <a:lnTo>
                    <a:pt x="0" y="1357820"/>
                  </a:lnTo>
                  <a:lnTo>
                    <a:pt x="3606" y="1402143"/>
                  </a:lnTo>
                  <a:lnTo>
                    <a:pt x="10807" y="1446149"/>
                  </a:lnTo>
                  <a:lnTo>
                    <a:pt x="21628" y="1489608"/>
                  </a:lnTo>
                  <a:lnTo>
                    <a:pt x="36055" y="1532293"/>
                  </a:lnTo>
                  <a:lnTo>
                    <a:pt x="54076" y="1573961"/>
                  </a:lnTo>
                  <a:lnTo>
                    <a:pt x="75717" y="1614385"/>
                  </a:lnTo>
                  <a:lnTo>
                    <a:pt x="100952" y="1653336"/>
                  </a:lnTo>
                  <a:lnTo>
                    <a:pt x="129794" y="1690573"/>
                  </a:lnTo>
                  <a:lnTo>
                    <a:pt x="162242" y="1725866"/>
                  </a:lnTo>
                  <a:lnTo>
                    <a:pt x="948588" y="2511983"/>
                  </a:lnTo>
                  <a:lnTo>
                    <a:pt x="985875" y="2546108"/>
                  </a:lnTo>
                  <a:lnTo>
                    <a:pt x="1025232" y="2576233"/>
                  </a:lnTo>
                  <a:lnTo>
                    <a:pt x="1066419" y="2602344"/>
                  </a:lnTo>
                  <a:lnTo>
                    <a:pt x="1109167" y="2624429"/>
                  </a:lnTo>
                  <a:lnTo>
                    <a:pt x="1153223" y="2642501"/>
                  </a:lnTo>
                  <a:lnTo>
                    <a:pt x="1198308" y="2656560"/>
                  </a:lnTo>
                  <a:lnTo>
                    <a:pt x="1244180" y="2666593"/>
                  </a:lnTo>
                  <a:lnTo>
                    <a:pt x="1290574" y="2672613"/>
                  </a:lnTo>
                  <a:lnTo>
                    <a:pt x="1337233" y="2674632"/>
                  </a:lnTo>
                  <a:lnTo>
                    <a:pt x="1337233" y="2498433"/>
                  </a:lnTo>
                  <a:lnTo>
                    <a:pt x="1287627" y="2495080"/>
                  </a:lnTo>
                  <a:lnTo>
                    <a:pt x="1238656" y="2485212"/>
                  </a:lnTo>
                  <a:lnTo>
                    <a:pt x="1190929" y="2469057"/>
                  </a:lnTo>
                  <a:lnTo>
                    <a:pt x="1145082" y="2446883"/>
                  </a:lnTo>
                  <a:lnTo>
                    <a:pt x="1101763" y="2418943"/>
                  </a:lnTo>
                  <a:lnTo>
                    <a:pt x="1061567" y="2385479"/>
                  </a:lnTo>
                  <a:lnTo>
                    <a:pt x="288785" y="1612912"/>
                  </a:lnTo>
                  <a:lnTo>
                    <a:pt x="257022" y="1575866"/>
                  </a:lnTo>
                  <a:lnTo>
                    <a:pt x="230543" y="1535988"/>
                  </a:lnTo>
                  <a:lnTo>
                    <a:pt x="209359" y="1493799"/>
                  </a:lnTo>
                  <a:lnTo>
                    <a:pt x="193484" y="1449832"/>
                  </a:lnTo>
                  <a:lnTo>
                    <a:pt x="182892" y="1404620"/>
                  </a:lnTo>
                  <a:lnTo>
                    <a:pt x="177596" y="1358684"/>
                  </a:lnTo>
                  <a:lnTo>
                    <a:pt x="177596" y="1336040"/>
                  </a:lnTo>
                  <a:lnTo>
                    <a:pt x="2500261" y="1336040"/>
                  </a:lnTo>
                  <a:lnTo>
                    <a:pt x="2500261" y="1358684"/>
                  </a:lnTo>
                  <a:lnTo>
                    <a:pt x="2494813" y="1404620"/>
                  </a:lnTo>
                  <a:lnTo>
                    <a:pt x="2483891" y="1449832"/>
                  </a:lnTo>
                  <a:lnTo>
                    <a:pt x="2467533" y="1493786"/>
                  </a:lnTo>
                  <a:lnTo>
                    <a:pt x="2445715" y="1535976"/>
                  </a:lnTo>
                  <a:lnTo>
                    <a:pt x="2418435" y="1575866"/>
                  </a:lnTo>
                  <a:lnTo>
                    <a:pt x="2385707" y="1612900"/>
                  </a:lnTo>
                  <a:lnTo>
                    <a:pt x="1612912" y="2385466"/>
                  </a:lnTo>
                  <a:lnTo>
                    <a:pt x="1572717" y="2418943"/>
                  </a:lnTo>
                  <a:lnTo>
                    <a:pt x="1529384" y="2446883"/>
                  </a:lnTo>
                  <a:lnTo>
                    <a:pt x="1483550" y="2469057"/>
                  </a:lnTo>
                  <a:lnTo>
                    <a:pt x="1435823" y="2485212"/>
                  </a:lnTo>
                  <a:lnTo>
                    <a:pt x="1386852" y="2495080"/>
                  </a:lnTo>
                  <a:lnTo>
                    <a:pt x="1337246" y="2498420"/>
                  </a:lnTo>
                  <a:lnTo>
                    <a:pt x="1337246" y="2674620"/>
                  </a:lnTo>
                  <a:lnTo>
                    <a:pt x="1383893" y="2672613"/>
                  </a:lnTo>
                  <a:lnTo>
                    <a:pt x="1430286" y="2666593"/>
                  </a:lnTo>
                  <a:lnTo>
                    <a:pt x="1476159" y="2656548"/>
                  </a:lnTo>
                  <a:lnTo>
                    <a:pt x="1521256" y="2642501"/>
                  </a:lnTo>
                  <a:lnTo>
                    <a:pt x="1565313" y="2624429"/>
                  </a:lnTo>
                  <a:lnTo>
                    <a:pt x="1608061" y="2602331"/>
                  </a:lnTo>
                  <a:lnTo>
                    <a:pt x="1649247" y="2576233"/>
                  </a:lnTo>
                  <a:lnTo>
                    <a:pt x="1688617" y="2546108"/>
                  </a:lnTo>
                  <a:lnTo>
                    <a:pt x="1725904" y="2511971"/>
                  </a:lnTo>
                  <a:lnTo>
                    <a:pt x="2516759" y="1725853"/>
                  </a:lnTo>
                  <a:lnTo>
                    <a:pt x="2548521" y="1690573"/>
                  </a:lnTo>
                  <a:lnTo>
                    <a:pt x="2576766" y="1653336"/>
                  </a:lnTo>
                  <a:lnTo>
                    <a:pt x="2601480" y="1614385"/>
                  </a:lnTo>
                  <a:lnTo>
                    <a:pt x="2622664" y="1573961"/>
                  </a:lnTo>
                  <a:lnTo>
                    <a:pt x="2640317" y="1532293"/>
                  </a:lnTo>
                  <a:lnTo>
                    <a:pt x="2654439" y="1489608"/>
                  </a:lnTo>
                  <a:lnTo>
                    <a:pt x="2665031" y="1446149"/>
                  </a:lnTo>
                  <a:lnTo>
                    <a:pt x="2672092" y="1402143"/>
                  </a:lnTo>
                  <a:lnTo>
                    <a:pt x="2675623" y="1357820"/>
                  </a:lnTo>
                  <a:lnTo>
                    <a:pt x="2675623" y="131342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9344660" y="2745739"/>
              <a:ext cx="975360" cy="762635"/>
            </a:xfrm>
            <a:custGeom>
              <a:avLst/>
              <a:gdLst/>
              <a:ahLst/>
              <a:cxnLst/>
              <a:rect l="l" t="t" r="r" b="b"/>
              <a:pathLst>
                <a:path w="975359" h="762635">
                  <a:moveTo>
                    <a:pt x="767562" y="396100"/>
                  </a:moveTo>
                  <a:lnTo>
                    <a:pt x="764247" y="385965"/>
                  </a:lnTo>
                  <a:lnTo>
                    <a:pt x="758367" y="377571"/>
                  </a:lnTo>
                  <a:lnTo>
                    <a:pt x="747369" y="373151"/>
                  </a:lnTo>
                  <a:lnTo>
                    <a:pt x="735952" y="373519"/>
                  </a:lnTo>
                  <a:lnTo>
                    <a:pt x="725385" y="378218"/>
                  </a:lnTo>
                  <a:lnTo>
                    <a:pt x="716991" y="386829"/>
                  </a:lnTo>
                  <a:lnTo>
                    <a:pt x="487121" y="697166"/>
                  </a:lnTo>
                  <a:lnTo>
                    <a:pt x="362991" y="567474"/>
                  </a:lnTo>
                  <a:lnTo>
                    <a:pt x="354647" y="561619"/>
                  </a:lnTo>
                  <a:lnTo>
                    <a:pt x="344601" y="558787"/>
                  </a:lnTo>
                  <a:lnTo>
                    <a:pt x="334543" y="560311"/>
                  </a:lnTo>
                  <a:lnTo>
                    <a:pt x="326212" y="567474"/>
                  </a:lnTo>
                  <a:lnTo>
                    <a:pt x="318376" y="575208"/>
                  </a:lnTo>
                  <a:lnTo>
                    <a:pt x="315290" y="584263"/>
                  </a:lnTo>
                  <a:lnTo>
                    <a:pt x="316509" y="594182"/>
                  </a:lnTo>
                  <a:lnTo>
                    <a:pt x="321614" y="604532"/>
                  </a:lnTo>
                  <a:lnTo>
                    <a:pt x="459536" y="752741"/>
                  </a:lnTo>
                  <a:lnTo>
                    <a:pt x="468731" y="757377"/>
                  </a:lnTo>
                  <a:lnTo>
                    <a:pt x="473329" y="762012"/>
                  </a:lnTo>
                  <a:lnTo>
                    <a:pt x="487121" y="762012"/>
                  </a:lnTo>
                  <a:lnTo>
                    <a:pt x="491718" y="757377"/>
                  </a:lnTo>
                  <a:lnTo>
                    <a:pt x="491718" y="762012"/>
                  </a:lnTo>
                  <a:lnTo>
                    <a:pt x="500913" y="762012"/>
                  </a:lnTo>
                  <a:lnTo>
                    <a:pt x="510108" y="757377"/>
                  </a:lnTo>
                  <a:lnTo>
                    <a:pt x="514705" y="748106"/>
                  </a:lnTo>
                  <a:lnTo>
                    <a:pt x="552627" y="697166"/>
                  </a:lnTo>
                  <a:lnTo>
                    <a:pt x="762965" y="414629"/>
                  </a:lnTo>
                  <a:lnTo>
                    <a:pt x="767410" y="406234"/>
                  </a:lnTo>
                  <a:lnTo>
                    <a:pt x="767562" y="396100"/>
                  </a:lnTo>
                  <a:close/>
                </a:path>
                <a:path w="975359" h="762635">
                  <a:moveTo>
                    <a:pt x="975360" y="408165"/>
                  </a:moveTo>
                  <a:lnTo>
                    <a:pt x="969606" y="354355"/>
                  </a:lnTo>
                  <a:lnTo>
                    <a:pt x="953503" y="304406"/>
                  </a:lnTo>
                  <a:lnTo>
                    <a:pt x="928776" y="260477"/>
                  </a:lnTo>
                  <a:lnTo>
                    <a:pt x="897140" y="224713"/>
                  </a:lnTo>
                  <a:lnTo>
                    <a:pt x="864438" y="201358"/>
                  </a:lnTo>
                  <a:lnTo>
                    <a:pt x="828713" y="185737"/>
                  </a:lnTo>
                  <a:lnTo>
                    <a:pt x="790397" y="176999"/>
                  </a:lnTo>
                  <a:lnTo>
                    <a:pt x="749922" y="174269"/>
                  </a:lnTo>
                  <a:lnTo>
                    <a:pt x="733247" y="134302"/>
                  </a:lnTo>
                  <a:lnTo>
                    <a:pt x="707796" y="97612"/>
                  </a:lnTo>
                  <a:lnTo>
                    <a:pt x="674954" y="65252"/>
                  </a:lnTo>
                  <a:lnTo>
                    <a:pt x="636066" y="38277"/>
                  </a:lnTo>
                  <a:lnTo>
                    <a:pt x="592518" y="17703"/>
                  </a:lnTo>
                  <a:lnTo>
                    <a:pt x="545655" y="4610"/>
                  </a:lnTo>
                  <a:lnTo>
                    <a:pt x="496874" y="0"/>
                  </a:lnTo>
                  <a:lnTo>
                    <a:pt x="452882" y="4127"/>
                  </a:lnTo>
                  <a:lnTo>
                    <a:pt x="410400" y="16040"/>
                  </a:lnTo>
                  <a:lnTo>
                    <a:pt x="370268" y="35001"/>
                  </a:lnTo>
                  <a:lnTo>
                    <a:pt x="333311" y="60299"/>
                  </a:lnTo>
                  <a:lnTo>
                    <a:pt x="300380" y="91224"/>
                  </a:lnTo>
                  <a:lnTo>
                    <a:pt x="272288" y="127063"/>
                  </a:lnTo>
                  <a:lnTo>
                    <a:pt x="249872" y="167081"/>
                  </a:lnTo>
                  <a:lnTo>
                    <a:pt x="233972" y="210578"/>
                  </a:lnTo>
                  <a:lnTo>
                    <a:pt x="225425" y="256819"/>
                  </a:lnTo>
                  <a:lnTo>
                    <a:pt x="184238" y="254177"/>
                  </a:lnTo>
                  <a:lnTo>
                    <a:pt x="144335" y="259689"/>
                  </a:lnTo>
                  <a:lnTo>
                    <a:pt x="107035" y="272948"/>
                  </a:lnTo>
                  <a:lnTo>
                    <a:pt x="73609" y="293509"/>
                  </a:lnTo>
                  <a:lnTo>
                    <a:pt x="40754" y="324332"/>
                  </a:lnTo>
                  <a:lnTo>
                    <a:pt x="17830" y="361162"/>
                  </a:lnTo>
                  <a:lnTo>
                    <a:pt x="4381" y="403148"/>
                  </a:lnTo>
                  <a:lnTo>
                    <a:pt x="0" y="449440"/>
                  </a:lnTo>
                  <a:lnTo>
                    <a:pt x="7150" y="498678"/>
                  </a:lnTo>
                  <a:lnTo>
                    <a:pt x="23952" y="543420"/>
                  </a:lnTo>
                  <a:lnTo>
                    <a:pt x="49364" y="582536"/>
                  </a:lnTo>
                  <a:lnTo>
                    <a:pt x="82346" y="614921"/>
                  </a:lnTo>
                  <a:lnTo>
                    <a:pt x="121856" y="639445"/>
                  </a:lnTo>
                  <a:lnTo>
                    <a:pt x="166827" y="654977"/>
                  </a:lnTo>
                  <a:lnTo>
                    <a:pt x="216230" y="660400"/>
                  </a:lnTo>
                  <a:lnTo>
                    <a:pt x="225640" y="658761"/>
                  </a:lnTo>
                  <a:lnTo>
                    <a:pt x="232905" y="654100"/>
                  </a:lnTo>
                  <a:lnTo>
                    <a:pt x="237578" y="646861"/>
                  </a:lnTo>
                  <a:lnTo>
                    <a:pt x="239229" y="637463"/>
                  </a:lnTo>
                  <a:lnTo>
                    <a:pt x="237578" y="625436"/>
                  </a:lnTo>
                  <a:lnTo>
                    <a:pt x="232905" y="616839"/>
                  </a:lnTo>
                  <a:lnTo>
                    <a:pt x="225640" y="611682"/>
                  </a:lnTo>
                  <a:lnTo>
                    <a:pt x="216230" y="609955"/>
                  </a:lnTo>
                  <a:lnTo>
                    <a:pt x="165912" y="601637"/>
                  </a:lnTo>
                  <a:lnTo>
                    <a:pt x="121780" y="578561"/>
                  </a:lnTo>
                  <a:lnTo>
                    <a:pt x="86715" y="543585"/>
                  </a:lnTo>
                  <a:lnTo>
                    <a:pt x="63563" y="499605"/>
                  </a:lnTo>
                  <a:lnTo>
                    <a:pt x="55206" y="449440"/>
                  </a:lnTo>
                  <a:lnTo>
                    <a:pt x="58585" y="416052"/>
                  </a:lnTo>
                  <a:lnTo>
                    <a:pt x="84315" y="357873"/>
                  </a:lnTo>
                  <a:lnTo>
                    <a:pt x="135788" y="317665"/>
                  </a:lnTo>
                  <a:lnTo>
                    <a:pt x="206095" y="305765"/>
                  </a:lnTo>
                  <a:lnTo>
                    <a:pt x="243840" y="311861"/>
                  </a:lnTo>
                  <a:lnTo>
                    <a:pt x="250659" y="313728"/>
                  </a:lnTo>
                  <a:lnTo>
                    <a:pt x="257060" y="313016"/>
                  </a:lnTo>
                  <a:lnTo>
                    <a:pt x="262597" y="310578"/>
                  </a:lnTo>
                  <a:lnTo>
                    <a:pt x="266839" y="307263"/>
                  </a:lnTo>
                  <a:lnTo>
                    <a:pt x="276034" y="302679"/>
                  </a:lnTo>
                  <a:lnTo>
                    <a:pt x="276034" y="284340"/>
                  </a:lnTo>
                  <a:lnTo>
                    <a:pt x="280809" y="238937"/>
                  </a:lnTo>
                  <a:lnTo>
                    <a:pt x="294360" y="196278"/>
                  </a:lnTo>
                  <a:lnTo>
                    <a:pt x="315582" y="157378"/>
                  </a:lnTo>
                  <a:lnTo>
                    <a:pt x="343319" y="123253"/>
                  </a:lnTo>
                  <a:lnTo>
                    <a:pt x="376453" y="94945"/>
                  </a:lnTo>
                  <a:lnTo>
                    <a:pt x="413842" y="73456"/>
                  </a:lnTo>
                  <a:lnTo>
                    <a:pt x="454367" y="59804"/>
                  </a:lnTo>
                  <a:lnTo>
                    <a:pt x="496874" y="55029"/>
                  </a:lnTo>
                  <a:lnTo>
                    <a:pt x="544804" y="60515"/>
                  </a:lnTo>
                  <a:lnTo>
                    <a:pt x="590423" y="75933"/>
                  </a:lnTo>
                  <a:lnTo>
                    <a:pt x="631444" y="99745"/>
                  </a:lnTo>
                  <a:lnTo>
                    <a:pt x="665568" y="130454"/>
                  </a:lnTo>
                  <a:lnTo>
                    <a:pt x="690486" y="166509"/>
                  </a:lnTo>
                  <a:lnTo>
                    <a:pt x="703910" y="206375"/>
                  </a:lnTo>
                  <a:lnTo>
                    <a:pt x="708291" y="216408"/>
                  </a:lnTo>
                  <a:lnTo>
                    <a:pt x="714832" y="224726"/>
                  </a:lnTo>
                  <a:lnTo>
                    <a:pt x="723963" y="229603"/>
                  </a:lnTo>
                  <a:lnTo>
                    <a:pt x="770407" y="228523"/>
                  </a:lnTo>
                  <a:lnTo>
                    <a:pt x="803402" y="233324"/>
                  </a:lnTo>
                  <a:lnTo>
                    <a:pt x="860336" y="261404"/>
                  </a:lnTo>
                  <a:lnTo>
                    <a:pt x="885202" y="291439"/>
                  </a:lnTo>
                  <a:lnTo>
                    <a:pt x="904036" y="326186"/>
                  </a:lnTo>
                  <a:lnTo>
                    <a:pt x="915974" y="365239"/>
                  </a:lnTo>
                  <a:lnTo>
                    <a:pt x="920140" y="408165"/>
                  </a:lnTo>
                  <a:lnTo>
                    <a:pt x="914552" y="456552"/>
                  </a:lnTo>
                  <a:lnTo>
                    <a:pt x="898499" y="503288"/>
                  </a:lnTo>
                  <a:lnTo>
                    <a:pt x="872985" y="545185"/>
                  </a:lnTo>
                  <a:lnTo>
                    <a:pt x="839038" y="579043"/>
                  </a:lnTo>
                  <a:lnTo>
                    <a:pt x="797674" y="601700"/>
                  </a:lnTo>
                  <a:lnTo>
                    <a:pt x="749922" y="609955"/>
                  </a:lnTo>
                  <a:lnTo>
                    <a:pt x="737844" y="611682"/>
                  </a:lnTo>
                  <a:lnTo>
                    <a:pt x="729221" y="616839"/>
                  </a:lnTo>
                  <a:lnTo>
                    <a:pt x="724039" y="625436"/>
                  </a:lnTo>
                  <a:lnTo>
                    <a:pt x="722312" y="637463"/>
                  </a:lnTo>
                  <a:lnTo>
                    <a:pt x="724039" y="646861"/>
                  </a:lnTo>
                  <a:lnTo>
                    <a:pt x="729221" y="654100"/>
                  </a:lnTo>
                  <a:lnTo>
                    <a:pt x="737844" y="658761"/>
                  </a:lnTo>
                  <a:lnTo>
                    <a:pt x="749922" y="660400"/>
                  </a:lnTo>
                  <a:lnTo>
                    <a:pt x="793953" y="655205"/>
                  </a:lnTo>
                  <a:lnTo>
                    <a:pt x="835609" y="640346"/>
                  </a:lnTo>
                  <a:lnTo>
                    <a:pt x="873823" y="616877"/>
                  </a:lnTo>
                  <a:lnTo>
                    <a:pt x="907503" y="585876"/>
                  </a:lnTo>
                  <a:lnTo>
                    <a:pt x="935570" y="548436"/>
                  </a:lnTo>
                  <a:lnTo>
                    <a:pt x="956957" y="505625"/>
                  </a:lnTo>
                  <a:lnTo>
                    <a:pt x="970572" y="458508"/>
                  </a:lnTo>
                  <a:lnTo>
                    <a:pt x="975360" y="408165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14455" y="2855890"/>
            <a:ext cx="718185" cy="337658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2138" b="1" spc="-15" dirty="0">
                <a:solidFill>
                  <a:srgbClr val="44484E"/>
                </a:solidFill>
                <a:latin typeface="Calibri"/>
                <a:cs typeface="Calibri"/>
              </a:rPr>
              <a:t>Step</a:t>
            </a:r>
            <a:r>
              <a:rPr sz="2138" b="1" spc="-41" dirty="0">
                <a:solidFill>
                  <a:srgbClr val="44484E"/>
                </a:solidFill>
                <a:latin typeface="Calibri"/>
                <a:cs typeface="Calibri"/>
              </a:rPr>
              <a:t> </a:t>
            </a:r>
            <a:r>
              <a:rPr sz="2138" b="1" spc="-8" dirty="0">
                <a:solidFill>
                  <a:srgbClr val="44484E"/>
                </a:solidFill>
                <a:latin typeface="Calibri"/>
                <a:cs typeface="Calibri"/>
              </a:rPr>
              <a:t>3</a:t>
            </a:r>
            <a:endParaRPr sz="2138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68530" y="4040657"/>
            <a:ext cx="1809750" cy="9329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-1429" algn="ctr">
              <a:spcBef>
                <a:spcPts val="75"/>
              </a:spcBef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Compute distances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(similarities)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between </a:t>
            </a:r>
            <a:r>
              <a:rPr sz="1500" spc="-4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new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cluster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and </a:t>
            </a:r>
            <a:r>
              <a:rPr sz="1500" spc="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every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old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cluster</a:t>
            </a:r>
            <a:endParaRPr sz="15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29762" y="1706879"/>
            <a:ext cx="2006918" cy="2004060"/>
            <a:chOff x="12173016" y="2275839"/>
            <a:chExt cx="2675890" cy="2672080"/>
          </a:xfrm>
        </p:grpSpPr>
        <p:sp>
          <p:nvSpPr>
            <p:cNvPr id="21" name="object 21"/>
            <p:cNvSpPr/>
            <p:nvPr/>
          </p:nvSpPr>
          <p:spPr>
            <a:xfrm>
              <a:off x="12173014" y="2275852"/>
              <a:ext cx="2675890" cy="2672080"/>
            </a:xfrm>
            <a:custGeom>
              <a:avLst/>
              <a:gdLst/>
              <a:ahLst/>
              <a:cxnLst/>
              <a:rect l="l" t="t" r="r" b="b"/>
              <a:pathLst>
                <a:path w="2675890" h="2672079">
                  <a:moveTo>
                    <a:pt x="2675623" y="1312164"/>
                  </a:moveTo>
                  <a:lnTo>
                    <a:pt x="2672092" y="1267968"/>
                  </a:lnTo>
                  <a:lnTo>
                    <a:pt x="2665031" y="1224153"/>
                  </a:lnTo>
                  <a:lnTo>
                    <a:pt x="2654439" y="1180960"/>
                  </a:lnTo>
                  <a:lnTo>
                    <a:pt x="2640317" y="1138618"/>
                  </a:lnTo>
                  <a:lnTo>
                    <a:pt x="2622664" y="1097356"/>
                  </a:lnTo>
                  <a:lnTo>
                    <a:pt x="2601480" y="1057427"/>
                  </a:lnTo>
                  <a:lnTo>
                    <a:pt x="2576766" y="1019035"/>
                  </a:lnTo>
                  <a:lnTo>
                    <a:pt x="2548521" y="982446"/>
                  </a:lnTo>
                  <a:lnTo>
                    <a:pt x="2516759" y="947851"/>
                  </a:lnTo>
                  <a:lnTo>
                    <a:pt x="2500261" y="931379"/>
                  </a:lnTo>
                  <a:lnTo>
                    <a:pt x="2500261" y="1336027"/>
                  </a:lnTo>
                  <a:lnTo>
                    <a:pt x="2500261" y="1357388"/>
                  </a:lnTo>
                  <a:lnTo>
                    <a:pt x="2494813" y="1403273"/>
                  </a:lnTo>
                  <a:lnTo>
                    <a:pt x="2483891" y="1448447"/>
                  </a:lnTo>
                  <a:lnTo>
                    <a:pt x="2467533" y="1492364"/>
                  </a:lnTo>
                  <a:lnTo>
                    <a:pt x="2445715" y="1534515"/>
                  </a:lnTo>
                  <a:lnTo>
                    <a:pt x="2418435" y="1574355"/>
                  </a:lnTo>
                  <a:lnTo>
                    <a:pt x="2385707" y="1611363"/>
                  </a:lnTo>
                  <a:lnTo>
                    <a:pt x="1612925" y="2383193"/>
                  </a:lnTo>
                  <a:lnTo>
                    <a:pt x="1572729" y="2416632"/>
                  </a:lnTo>
                  <a:lnTo>
                    <a:pt x="1529397" y="2444559"/>
                  </a:lnTo>
                  <a:lnTo>
                    <a:pt x="1483550" y="2466708"/>
                  </a:lnTo>
                  <a:lnTo>
                    <a:pt x="1435823" y="2482837"/>
                  </a:lnTo>
                  <a:lnTo>
                    <a:pt x="1386852" y="2492692"/>
                  </a:lnTo>
                  <a:lnTo>
                    <a:pt x="1337246" y="2496032"/>
                  </a:lnTo>
                  <a:lnTo>
                    <a:pt x="1287640" y="2492692"/>
                  </a:lnTo>
                  <a:lnTo>
                    <a:pt x="1238656" y="2482837"/>
                  </a:lnTo>
                  <a:lnTo>
                    <a:pt x="1190929" y="2466695"/>
                  </a:lnTo>
                  <a:lnTo>
                    <a:pt x="1145082" y="2444546"/>
                  </a:lnTo>
                  <a:lnTo>
                    <a:pt x="1101763" y="2416632"/>
                  </a:lnTo>
                  <a:lnTo>
                    <a:pt x="1061567" y="2383205"/>
                  </a:lnTo>
                  <a:lnTo>
                    <a:pt x="288785" y="1611376"/>
                  </a:lnTo>
                  <a:lnTo>
                    <a:pt x="257022" y="1574355"/>
                  </a:lnTo>
                  <a:lnTo>
                    <a:pt x="230543" y="1534515"/>
                  </a:lnTo>
                  <a:lnTo>
                    <a:pt x="209359" y="1492364"/>
                  </a:lnTo>
                  <a:lnTo>
                    <a:pt x="193484" y="1448447"/>
                  </a:lnTo>
                  <a:lnTo>
                    <a:pt x="182892" y="1403273"/>
                  </a:lnTo>
                  <a:lnTo>
                    <a:pt x="177596" y="1357388"/>
                  </a:lnTo>
                  <a:lnTo>
                    <a:pt x="177596" y="1336027"/>
                  </a:lnTo>
                  <a:lnTo>
                    <a:pt x="2500261" y="1336027"/>
                  </a:lnTo>
                  <a:lnTo>
                    <a:pt x="2500261" y="931379"/>
                  </a:lnTo>
                  <a:lnTo>
                    <a:pt x="2196808" y="628294"/>
                  </a:lnTo>
                  <a:lnTo>
                    <a:pt x="2196808" y="872045"/>
                  </a:lnTo>
                  <a:lnTo>
                    <a:pt x="1626616" y="425094"/>
                  </a:lnTo>
                  <a:lnTo>
                    <a:pt x="1591754" y="394843"/>
                  </a:lnTo>
                  <a:lnTo>
                    <a:pt x="1554480" y="369722"/>
                  </a:lnTo>
                  <a:lnTo>
                    <a:pt x="1515148" y="349605"/>
                  </a:lnTo>
                  <a:lnTo>
                    <a:pt x="1474127" y="334378"/>
                  </a:lnTo>
                  <a:lnTo>
                    <a:pt x="1431747" y="323926"/>
                  </a:lnTo>
                  <a:lnTo>
                    <a:pt x="1388376" y="318135"/>
                  </a:lnTo>
                  <a:lnTo>
                    <a:pt x="1344358" y="316865"/>
                  </a:lnTo>
                  <a:lnTo>
                    <a:pt x="1300048" y="320027"/>
                  </a:lnTo>
                  <a:lnTo>
                    <a:pt x="1255801" y="327482"/>
                  </a:lnTo>
                  <a:lnTo>
                    <a:pt x="1211973" y="339115"/>
                  </a:lnTo>
                  <a:lnTo>
                    <a:pt x="1168908" y="354812"/>
                  </a:lnTo>
                  <a:lnTo>
                    <a:pt x="1126972" y="374459"/>
                  </a:lnTo>
                  <a:lnTo>
                    <a:pt x="1086497" y="397916"/>
                  </a:lnTo>
                  <a:lnTo>
                    <a:pt x="1047851" y="425094"/>
                  </a:lnTo>
                  <a:lnTo>
                    <a:pt x="477824" y="871905"/>
                  </a:lnTo>
                  <a:lnTo>
                    <a:pt x="1061567" y="288874"/>
                  </a:lnTo>
                  <a:lnTo>
                    <a:pt x="1101763" y="253873"/>
                  </a:lnTo>
                  <a:lnTo>
                    <a:pt x="1145082" y="225513"/>
                  </a:lnTo>
                  <a:lnTo>
                    <a:pt x="1190929" y="203669"/>
                  </a:lnTo>
                  <a:lnTo>
                    <a:pt x="1238656" y="188226"/>
                  </a:lnTo>
                  <a:lnTo>
                    <a:pt x="1287640" y="179057"/>
                  </a:lnTo>
                  <a:lnTo>
                    <a:pt x="1337246" y="176034"/>
                  </a:lnTo>
                  <a:lnTo>
                    <a:pt x="1386852" y="179057"/>
                  </a:lnTo>
                  <a:lnTo>
                    <a:pt x="1435823" y="188226"/>
                  </a:lnTo>
                  <a:lnTo>
                    <a:pt x="1483550" y="203669"/>
                  </a:lnTo>
                  <a:lnTo>
                    <a:pt x="1529397" y="225513"/>
                  </a:lnTo>
                  <a:lnTo>
                    <a:pt x="1572729" y="253860"/>
                  </a:lnTo>
                  <a:lnTo>
                    <a:pt x="1612925" y="288861"/>
                  </a:lnTo>
                  <a:lnTo>
                    <a:pt x="2196808" y="872045"/>
                  </a:lnTo>
                  <a:lnTo>
                    <a:pt x="2196808" y="628294"/>
                  </a:lnTo>
                  <a:lnTo>
                    <a:pt x="1725904" y="157962"/>
                  </a:lnTo>
                  <a:lnTo>
                    <a:pt x="1688617" y="125209"/>
                  </a:lnTo>
                  <a:lnTo>
                    <a:pt x="1649247" y="96164"/>
                  </a:lnTo>
                  <a:lnTo>
                    <a:pt x="1608061" y="70878"/>
                  </a:lnTo>
                  <a:lnTo>
                    <a:pt x="1565313" y="49377"/>
                  </a:lnTo>
                  <a:lnTo>
                    <a:pt x="1521256" y="31699"/>
                  </a:lnTo>
                  <a:lnTo>
                    <a:pt x="1476159" y="17881"/>
                  </a:lnTo>
                  <a:lnTo>
                    <a:pt x="1430286" y="7962"/>
                  </a:lnTo>
                  <a:lnTo>
                    <a:pt x="1383893" y="1993"/>
                  </a:lnTo>
                  <a:lnTo>
                    <a:pt x="1337246" y="0"/>
                  </a:lnTo>
                  <a:lnTo>
                    <a:pt x="1290586" y="1993"/>
                  </a:lnTo>
                  <a:lnTo>
                    <a:pt x="1244193" y="7975"/>
                  </a:lnTo>
                  <a:lnTo>
                    <a:pt x="1198321" y="17881"/>
                  </a:lnTo>
                  <a:lnTo>
                    <a:pt x="1153223" y="31699"/>
                  </a:lnTo>
                  <a:lnTo>
                    <a:pt x="1109167" y="49377"/>
                  </a:lnTo>
                  <a:lnTo>
                    <a:pt x="1066419" y="70878"/>
                  </a:lnTo>
                  <a:lnTo>
                    <a:pt x="1025232" y="96164"/>
                  </a:lnTo>
                  <a:lnTo>
                    <a:pt x="985875" y="125209"/>
                  </a:lnTo>
                  <a:lnTo>
                    <a:pt x="948588" y="157975"/>
                  </a:lnTo>
                  <a:lnTo>
                    <a:pt x="162242" y="947864"/>
                  </a:lnTo>
                  <a:lnTo>
                    <a:pt x="129794" y="982446"/>
                  </a:lnTo>
                  <a:lnTo>
                    <a:pt x="100952" y="1019048"/>
                  </a:lnTo>
                  <a:lnTo>
                    <a:pt x="75717" y="1057427"/>
                  </a:lnTo>
                  <a:lnTo>
                    <a:pt x="54076" y="1097368"/>
                  </a:lnTo>
                  <a:lnTo>
                    <a:pt x="36055" y="1138618"/>
                  </a:lnTo>
                  <a:lnTo>
                    <a:pt x="21628" y="1180960"/>
                  </a:lnTo>
                  <a:lnTo>
                    <a:pt x="10807" y="1224153"/>
                  </a:lnTo>
                  <a:lnTo>
                    <a:pt x="3606" y="1267968"/>
                  </a:lnTo>
                  <a:lnTo>
                    <a:pt x="0" y="1312164"/>
                  </a:lnTo>
                  <a:lnTo>
                    <a:pt x="0" y="1356525"/>
                  </a:lnTo>
                  <a:lnTo>
                    <a:pt x="3606" y="1400797"/>
                  </a:lnTo>
                  <a:lnTo>
                    <a:pt x="10807" y="1444764"/>
                  </a:lnTo>
                  <a:lnTo>
                    <a:pt x="21628" y="1488186"/>
                  </a:lnTo>
                  <a:lnTo>
                    <a:pt x="36055" y="1530819"/>
                  </a:lnTo>
                  <a:lnTo>
                    <a:pt x="54076" y="1572450"/>
                  </a:lnTo>
                  <a:lnTo>
                    <a:pt x="75717" y="1612836"/>
                  </a:lnTo>
                  <a:lnTo>
                    <a:pt x="100952" y="1651749"/>
                  </a:lnTo>
                  <a:lnTo>
                    <a:pt x="129794" y="1688947"/>
                  </a:lnTo>
                  <a:lnTo>
                    <a:pt x="162242" y="1724215"/>
                  </a:lnTo>
                  <a:lnTo>
                    <a:pt x="948588" y="2509583"/>
                  </a:lnTo>
                  <a:lnTo>
                    <a:pt x="985875" y="2543683"/>
                  </a:lnTo>
                  <a:lnTo>
                    <a:pt x="1025232" y="2573769"/>
                  </a:lnTo>
                  <a:lnTo>
                    <a:pt x="1066419" y="2599855"/>
                  </a:lnTo>
                  <a:lnTo>
                    <a:pt x="1109167" y="2621927"/>
                  </a:lnTo>
                  <a:lnTo>
                    <a:pt x="1153223" y="2639974"/>
                  </a:lnTo>
                  <a:lnTo>
                    <a:pt x="1198321" y="2654020"/>
                  </a:lnTo>
                  <a:lnTo>
                    <a:pt x="1244193" y="2664053"/>
                  </a:lnTo>
                  <a:lnTo>
                    <a:pt x="1290586" y="2670073"/>
                  </a:lnTo>
                  <a:lnTo>
                    <a:pt x="1337246" y="2672080"/>
                  </a:lnTo>
                  <a:lnTo>
                    <a:pt x="1383893" y="2670073"/>
                  </a:lnTo>
                  <a:lnTo>
                    <a:pt x="1430286" y="2664053"/>
                  </a:lnTo>
                  <a:lnTo>
                    <a:pt x="1476159" y="2654020"/>
                  </a:lnTo>
                  <a:lnTo>
                    <a:pt x="1521256" y="2639974"/>
                  </a:lnTo>
                  <a:lnTo>
                    <a:pt x="1565313" y="2621915"/>
                  </a:lnTo>
                  <a:lnTo>
                    <a:pt x="1608061" y="2599855"/>
                  </a:lnTo>
                  <a:lnTo>
                    <a:pt x="1649247" y="2573769"/>
                  </a:lnTo>
                  <a:lnTo>
                    <a:pt x="1688617" y="2543683"/>
                  </a:lnTo>
                  <a:lnTo>
                    <a:pt x="1725904" y="2509570"/>
                  </a:lnTo>
                  <a:lnTo>
                    <a:pt x="2516759" y="1724202"/>
                  </a:lnTo>
                  <a:lnTo>
                    <a:pt x="2548521" y="1688947"/>
                  </a:lnTo>
                  <a:lnTo>
                    <a:pt x="2576766" y="1651749"/>
                  </a:lnTo>
                  <a:lnTo>
                    <a:pt x="2601480" y="1612836"/>
                  </a:lnTo>
                  <a:lnTo>
                    <a:pt x="2622664" y="1572450"/>
                  </a:lnTo>
                  <a:lnTo>
                    <a:pt x="2640317" y="1530819"/>
                  </a:lnTo>
                  <a:lnTo>
                    <a:pt x="2654439" y="1488173"/>
                  </a:lnTo>
                  <a:lnTo>
                    <a:pt x="2665031" y="1444764"/>
                  </a:lnTo>
                  <a:lnTo>
                    <a:pt x="2672092" y="1400797"/>
                  </a:lnTo>
                  <a:lnTo>
                    <a:pt x="2675623" y="1356525"/>
                  </a:lnTo>
                  <a:lnTo>
                    <a:pt x="2675623" y="13121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27178" y="2720352"/>
              <a:ext cx="970915" cy="828040"/>
            </a:xfrm>
            <a:custGeom>
              <a:avLst/>
              <a:gdLst/>
              <a:ahLst/>
              <a:cxnLst/>
              <a:rect l="l" t="t" r="r" b="b"/>
              <a:pathLst>
                <a:path w="970915" h="828039">
                  <a:moveTo>
                    <a:pt x="665022" y="544753"/>
                  </a:moveTo>
                  <a:lnTo>
                    <a:pt x="662406" y="534606"/>
                  </a:lnTo>
                  <a:lnTo>
                    <a:pt x="654596" y="526173"/>
                  </a:lnTo>
                  <a:lnTo>
                    <a:pt x="506260" y="377571"/>
                  </a:lnTo>
                  <a:lnTo>
                    <a:pt x="501624" y="368287"/>
                  </a:lnTo>
                  <a:lnTo>
                    <a:pt x="469176" y="368287"/>
                  </a:lnTo>
                  <a:lnTo>
                    <a:pt x="464540" y="372935"/>
                  </a:lnTo>
                  <a:lnTo>
                    <a:pt x="459905" y="372935"/>
                  </a:lnTo>
                  <a:lnTo>
                    <a:pt x="459905" y="377571"/>
                  </a:lnTo>
                  <a:lnTo>
                    <a:pt x="306933" y="526173"/>
                  </a:lnTo>
                  <a:lnTo>
                    <a:pt x="301713" y="534606"/>
                  </a:lnTo>
                  <a:lnTo>
                    <a:pt x="299974" y="544753"/>
                  </a:lnTo>
                  <a:lnTo>
                    <a:pt x="301713" y="554913"/>
                  </a:lnTo>
                  <a:lnTo>
                    <a:pt x="306933" y="563333"/>
                  </a:lnTo>
                  <a:lnTo>
                    <a:pt x="311569" y="572617"/>
                  </a:lnTo>
                  <a:lnTo>
                    <a:pt x="339382" y="572617"/>
                  </a:lnTo>
                  <a:lnTo>
                    <a:pt x="455269" y="456514"/>
                  </a:lnTo>
                  <a:lnTo>
                    <a:pt x="455269" y="804811"/>
                  </a:lnTo>
                  <a:lnTo>
                    <a:pt x="456996" y="814324"/>
                  </a:lnTo>
                  <a:lnTo>
                    <a:pt x="462216" y="821651"/>
                  </a:lnTo>
                  <a:lnTo>
                    <a:pt x="470903" y="826363"/>
                  </a:lnTo>
                  <a:lnTo>
                    <a:pt x="483082" y="828027"/>
                  </a:lnTo>
                  <a:lnTo>
                    <a:pt x="492569" y="826363"/>
                  </a:lnTo>
                  <a:lnTo>
                    <a:pt x="499884" y="821651"/>
                  </a:lnTo>
                  <a:lnTo>
                    <a:pt x="504583" y="814324"/>
                  </a:lnTo>
                  <a:lnTo>
                    <a:pt x="506260" y="804811"/>
                  </a:lnTo>
                  <a:lnTo>
                    <a:pt x="506260" y="451878"/>
                  </a:lnTo>
                  <a:lnTo>
                    <a:pt x="622147" y="567969"/>
                  </a:lnTo>
                  <a:lnTo>
                    <a:pt x="631418" y="572617"/>
                  </a:lnTo>
                  <a:lnTo>
                    <a:pt x="645325" y="572617"/>
                  </a:lnTo>
                  <a:lnTo>
                    <a:pt x="654596" y="563333"/>
                  </a:lnTo>
                  <a:lnTo>
                    <a:pt x="662406" y="554913"/>
                  </a:lnTo>
                  <a:lnTo>
                    <a:pt x="665022" y="544753"/>
                  </a:lnTo>
                  <a:close/>
                </a:path>
                <a:path w="970915" h="828039">
                  <a:moveTo>
                    <a:pt x="970762" y="414629"/>
                  </a:moveTo>
                  <a:lnTo>
                    <a:pt x="965657" y="357898"/>
                  </a:lnTo>
                  <a:lnTo>
                    <a:pt x="950633" y="306362"/>
                  </a:lnTo>
                  <a:lnTo>
                    <a:pt x="926122" y="261734"/>
                  </a:lnTo>
                  <a:lnTo>
                    <a:pt x="892543" y="225742"/>
                  </a:lnTo>
                  <a:lnTo>
                    <a:pt x="860488" y="204292"/>
                  </a:lnTo>
                  <a:lnTo>
                    <a:pt x="787730" y="180390"/>
                  </a:lnTo>
                  <a:lnTo>
                    <a:pt x="745324" y="179666"/>
                  </a:lnTo>
                  <a:lnTo>
                    <a:pt x="728649" y="137795"/>
                  </a:lnTo>
                  <a:lnTo>
                    <a:pt x="703199" y="99720"/>
                  </a:lnTo>
                  <a:lnTo>
                    <a:pt x="670356" y="66395"/>
                  </a:lnTo>
                  <a:lnTo>
                    <a:pt x="631469" y="38798"/>
                  </a:lnTo>
                  <a:lnTo>
                    <a:pt x="587921" y="17881"/>
                  </a:lnTo>
                  <a:lnTo>
                    <a:pt x="541058" y="4635"/>
                  </a:lnTo>
                  <a:lnTo>
                    <a:pt x="492277" y="0"/>
                  </a:lnTo>
                  <a:lnTo>
                    <a:pt x="448437" y="4292"/>
                  </a:lnTo>
                  <a:lnTo>
                    <a:pt x="406336" y="16624"/>
                  </a:lnTo>
                  <a:lnTo>
                    <a:pt x="366687" y="36169"/>
                  </a:lnTo>
                  <a:lnTo>
                    <a:pt x="330225" y="62077"/>
                  </a:lnTo>
                  <a:lnTo>
                    <a:pt x="297675" y="93522"/>
                  </a:lnTo>
                  <a:lnTo>
                    <a:pt x="269735" y="129679"/>
                  </a:lnTo>
                  <a:lnTo>
                    <a:pt x="247129" y="169684"/>
                  </a:lnTo>
                  <a:lnTo>
                    <a:pt x="230593" y="212737"/>
                  </a:lnTo>
                  <a:lnTo>
                    <a:pt x="220827" y="257987"/>
                  </a:lnTo>
                  <a:lnTo>
                    <a:pt x="179641" y="255397"/>
                  </a:lnTo>
                  <a:lnTo>
                    <a:pt x="139738" y="261442"/>
                  </a:lnTo>
                  <a:lnTo>
                    <a:pt x="102438" y="276123"/>
                  </a:lnTo>
                  <a:lnTo>
                    <a:pt x="69011" y="299453"/>
                  </a:lnTo>
                  <a:lnTo>
                    <a:pt x="38176" y="330403"/>
                  </a:lnTo>
                  <a:lnTo>
                    <a:pt x="15532" y="367398"/>
                  </a:lnTo>
                  <a:lnTo>
                    <a:pt x="2374" y="409587"/>
                  </a:lnTo>
                  <a:lnTo>
                    <a:pt x="0" y="456095"/>
                  </a:lnTo>
                  <a:lnTo>
                    <a:pt x="5689" y="504101"/>
                  </a:lnTo>
                  <a:lnTo>
                    <a:pt x="21831" y="548474"/>
                  </a:lnTo>
                  <a:lnTo>
                    <a:pt x="47078" y="587857"/>
                  </a:lnTo>
                  <a:lnTo>
                    <a:pt x="80048" y="620864"/>
                  </a:lnTo>
                  <a:lnTo>
                    <a:pt x="119380" y="646150"/>
                  </a:lnTo>
                  <a:lnTo>
                    <a:pt x="163690" y="662317"/>
                  </a:lnTo>
                  <a:lnTo>
                    <a:pt x="211632" y="668020"/>
                  </a:lnTo>
                  <a:lnTo>
                    <a:pt x="221767" y="665645"/>
                  </a:lnTo>
                  <a:lnTo>
                    <a:pt x="230606" y="659384"/>
                  </a:lnTo>
                  <a:lnTo>
                    <a:pt x="236855" y="650519"/>
                  </a:lnTo>
                  <a:lnTo>
                    <a:pt x="239229" y="640372"/>
                  </a:lnTo>
                  <a:lnTo>
                    <a:pt x="236855" y="630224"/>
                  </a:lnTo>
                  <a:lnTo>
                    <a:pt x="230606" y="621372"/>
                  </a:lnTo>
                  <a:lnTo>
                    <a:pt x="221767" y="615111"/>
                  </a:lnTo>
                  <a:lnTo>
                    <a:pt x="211632" y="612736"/>
                  </a:lnTo>
                  <a:lnTo>
                    <a:pt x="161759" y="604812"/>
                  </a:lnTo>
                  <a:lnTo>
                    <a:pt x="118516" y="582510"/>
                  </a:lnTo>
                  <a:lnTo>
                    <a:pt x="84099" y="548043"/>
                  </a:lnTo>
                  <a:lnTo>
                    <a:pt x="60731" y="503631"/>
                  </a:lnTo>
                  <a:lnTo>
                    <a:pt x="50609" y="451485"/>
                  </a:lnTo>
                  <a:lnTo>
                    <a:pt x="53987" y="418655"/>
                  </a:lnTo>
                  <a:lnTo>
                    <a:pt x="79717" y="363372"/>
                  </a:lnTo>
                  <a:lnTo>
                    <a:pt x="131191" y="323710"/>
                  </a:lnTo>
                  <a:lnTo>
                    <a:pt x="201498" y="311759"/>
                  </a:lnTo>
                  <a:lnTo>
                    <a:pt x="239229" y="317881"/>
                  </a:lnTo>
                  <a:lnTo>
                    <a:pt x="257644" y="317881"/>
                  </a:lnTo>
                  <a:lnTo>
                    <a:pt x="262242" y="313270"/>
                  </a:lnTo>
                  <a:lnTo>
                    <a:pt x="268274" y="309029"/>
                  </a:lnTo>
                  <a:lnTo>
                    <a:pt x="272592" y="303479"/>
                  </a:lnTo>
                  <a:lnTo>
                    <a:pt x="275183" y="297078"/>
                  </a:lnTo>
                  <a:lnTo>
                    <a:pt x="276047" y="290245"/>
                  </a:lnTo>
                  <a:lnTo>
                    <a:pt x="280619" y="244424"/>
                  </a:lnTo>
                  <a:lnTo>
                    <a:pt x="293662" y="201053"/>
                  </a:lnTo>
                  <a:lnTo>
                    <a:pt x="314134" y="161226"/>
                  </a:lnTo>
                  <a:lnTo>
                    <a:pt x="341033" y="126111"/>
                  </a:lnTo>
                  <a:lnTo>
                    <a:pt x="373316" y="96824"/>
                  </a:lnTo>
                  <a:lnTo>
                    <a:pt x="409968" y="74498"/>
                  </a:lnTo>
                  <a:lnTo>
                    <a:pt x="449961" y="60274"/>
                  </a:lnTo>
                  <a:lnTo>
                    <a:pt x="492277" y="55283"/>
                  </a:lnTo>
                  <a:lnTo>
                    <a:pt x="540207" y="61125"/>
                  </a:lnTo>
                  <a:lnTo>
                    <a:pt x="585825" y="77457"/>
                  </a:lnTo>
                  <a:lnTo>
                    <a:pt x="626846" y="102501"/>
                  </a:lnTo>
                  <a:lnTo>
                    <a:pt x="660971" y="134454"/>
                  </a:lnTo>
                  <a:lnTo>
                    <a:pt x="685888" y="171526"/>
                  </a:lnTo>
                  <a:lnTo>
                    <a:pt x="699312" y="211924"/>
                  </a:lnTo>
                  <a:lnTo>
                    <a:pt x="704342" y="221348"/>
                  </a:lnTo>
                  <a:lnTo>
                    <a:pt x="711962" y="228625"/>
                  </a:lnTo>
                  <a:lnTo>
                    <a:pt x="721309" y="233299"/>
                  </a:lnTo>
                  <a:lnTo>
                    <a:pt x="731520" y="234962"/>
                  </a:lnTo>
                  <a:lnTo>
                    <a:pt x="767753" y="232219"/>
                  </a:lnTo>
                  <a:lnTo>
                    <a:pt x="800531" y="237261"/>
                  </a:lnTo>
                  <a:lnTo>
                    <a:pt x="855738" y="267208"/>
                  </a:lnTo>
                  <a:lnTo>
                    <a:pt x="899439" y="330542"/>
                  </a:lnTo>
                  <a:lnTo>
                    <a:pt x="911377" y="370852"/>
                  </a:lnTo>
                  <a:lnTo>
                    <a:pt x="915543" y="414629"/>
                  </a:lnTo>
                  <a:lnTo>
                    <a:pt x="909967" y="461289"/>
                  </a:lnTo>
                  <a:lnTo>
                    <a:pt x="893902" y="506933"/>
                  </a:lnTo>
                  <a:lnTo>
                    <a:pt x="868387" y="548233"/>
                  </a:lnTo>
                  <a:lnTo>
                    <a:pt x="834440" y="581850"/>
                  </a:lnTo>
                  <a:lnTo>
                    <a:pt x="793076" y="604456"/>
                  </a:lnTo>
                  <a:lnTo>
                    <a:pt x="745324" y="612736"/>
                  </a:lnTo>
                  <a:lnTo>
                    <a:pt x="735190" y="615111"/>
                  </a:lnTo>
                  <a:lnTo>
                    <a:pt x="726338" y="621372"/>
                  </a:lnTo>
                  <a:lnTo>
                    <a:pt x="720090" y="630224"/>
                  </a:lnTo>
                  <a:lnTo>
                    <a:pt x="717715" y="640372"/>
                  </a:lnTo>
                  <a:lnTo>
                    <a:pt x="720090" y="650519"/>
                  </a:lnTo>
                  <a:lnTo>
                    <a:pt x="726338" y="659384"/>
                  </a:lnTo>
                  <a:lnTo>
                    <a:pt x="735190" y="665645"/>
                  </a:lnTo>
                  <a:lnTo>
                    <a:pt x="745324" y="668020"/>
                  </a:lnTo>
                  <a:lnTo>
                    <a:pt x="789355" y="662800"/>
                  </a:lnTo>
                  <a:lnTo>
                    <a:pt x="831011" y="647865"/>
                  </a:lnTo>
                  <a:lnTo>
                    <a:pt x="869213" y="624281"/>
                  </a:lnTo>
                  <a:lnTo>
                    <a:pt x="902893" y="593153"/>
                  </a:lnTo>
                  <a:lnTo>
                    <a:pt x="930973" y="555536"/>
                  </a:lnTo>
                  <a:lnTo>
                    <a:pt x="952360" y="512521"/>
                  </a:lnTo>
                  <a:lnTo>
                    <a:pt x="965987" y="465201"/>
                  </a:lnTo>
                  <a:lnTo>
                    <a:pt x="970762" y="414629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773177" y="2861152"/>
            <a:ext cx="718185" cy="337658"/>
          </a:xfrm>
          <a:prstGeom prst="rect">
            <a:avLst/>
          </a:prstGeom>
        </p:spPr>
        <p:txBody>
          <a:bodyPr vert="horz" wrap="square" lIns="0" tIns="8573" rIns="0" bIns="0" rtlCol="0">
            <a:spAutoFit/>
          </a:bodyPr>
          <a:lstStyle/>
          <a:p>
            <a:pPr marL="9525">
              <a:spcBef>
                <a:spcPts val="68"/>
              </a:spcBef>
            </a:pPr>
            <a:r>
              <a:rPr sz="2138" b="1" spc="-15" dirty="0">
                <a:solidFill>
                  <a:srgbClr val="44484E"/>
                </a:solidFill>
                <a:latin typeface="Calibri"/>
                <a:cs typeface="Calibri"/>
              </a:rPr>
              <a:t>Step</a:t>
            </a:r>
            <a:r>
              <a:rPr sz="2138" b="1" spc="-41" dirty="0">
                <a:solidFill>
                  <a:srgbClr val="44484E"/>
                </a:solidFill>
                <a:latin typeface="Calibri"/>
                <a:cs typeface="Calibri"/>
              </a:rPr>
              <a:t> </a:t>
            </a:r>
            <a:r>
              <a:rPr sz="2138" b="1" spc="-8" dirty="0">
                <a:solidFill>
                  <a:srgbClr val="44484E"/>
                </a:solidFill>
                <a:latin typeface="Calibri"/>
                <a:cs typeface="Calibri"/>
              </a:rPr>
              <a:t>4</a:t>
            </a:r>
            <a:endParaRPr sz="2138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04391" y="4035395"/>
            <a:ext cx="1854518" cy="93294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Repeat steps 2 and 3 </a:t>
            </a:r>
            <a:r>
              <a:rPr sz="1500" spc="-40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until all items 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are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clustered</a:t>
            </a:r>
            <a:r>
              <a:rPr sz="15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single </a:t>
            </a:r>
            <a:r>
              <a:rPr sz="1500" spc="-4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cluster</a:t>
            </a:r>
            <a:r>
              <a:rPr sz="1500" spc="-2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size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N</a:t>
            </a:r>
            <a:endParaRPr sz="1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9869" y="118353"/>
            <a:ext cx="4640556" cy="68672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4" dirty="0"/>
              <a:t>Distance</a:t>
            </a:r>
            <a:r>
              <a:rPr spc="-56" dirty="0"/>
              <a:t> </a:t>
            </a:r>
            <a:r>
              <a:rPr spc="-8" dirty="0"/>
              <a:t>Measures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7710" y="622935"/>
            <a:ext cx="9965055" cy="5082540"/>
            <a:chOff x="970280" y="830580"/>
            <a:chExt cx="13286740" cy="6776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5240" y="830580"/>
              <a:ext cx="3639819" cy="253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67659" y="3139444"/>
              <a:ext cx="9284335" cy="505459"/>
            </a:xfrm>
            <a:custGeom>
              <a:avLst/>
              <a:gdLst/>
              <a:ahLst/>
              <a:cxnLst/>
              <a:rect l="l" t="t" r="r" b="b"/>
              <a:pathLst>
                <a:path w="9284335" h="505460">
                  <a:moveTo>
                    <a:pt x="9030982" y="0"/>
                  </a:moveTo>
                  <a:lnTo>
                    <a:pt x="252729" y="0"/>
                  </a:lnTo>
                  <a:lnTo>
                    <a:pt x="207303" y="4071"/>
                  </a:lnTo>
                  <a:lnTo>
                    <a:pt x="164546" y="15810"/>
                  </a:lnTo>
                  <a:lnTo>
                    <a:pt x="125174" y="34503"/>
                  </a:lnTo>
                  <a:lnTo>
                    <a:pt x="89901" y="59436"/>
                  </a:lnTo>
                  <a:lnTo>
                    <a:pt x="59440" y="89896"/>
                  </a:lnTo>
                  <a:lnTo>
                    <a:pt x="34506" y="125169"/>
                  </a:lnTo>
                  <a:lnTo>
                    <a:pt x="15812" y="164541"/>
                  </a:lnTo>
                  <a:lnTo>
                    <a:pt x="4072" y="207299"/>
                  </a:lnTo>
                  <a:lnTo>
                    <a:pt x="0" y="252717"/>
                  </a:lnTo>
                  <a:lnTo>
                    <a:pt x="4072" y="298148"/>
                  </a:lnTo>
                  <a:lnTo>
                    <a:pt x="15812" y="340907"/>
                  </a:lnTo>
                  <a:lnTo>
                    <a:pt x="34506" y="380281"/>
                  </a:lnTo>
                  <a:lnTo>
                    <a:pt x="59440" y="415556"/>
                  </a:lnTo>
                  <a:lnTo>
                    <a:pt x="89901" y="446018"/>
                  </a:lnTo>
                  <a:lnTo>
                    <a:pt x="125174" y="470953"/>
                  </a:lnTo>
                  <a:lnTo>
                    <a:pt x="164546" y="489647"/>
                  </a:lnTo>
                  <a:lnTo>
                    <a:pt x="207303" y="501387"/>
                  </a:lnTo>
                  <a:lnTo>
                    <a:pt x="252729" y="505459"/>
                  </a:lnTo>
                  <a:lnTo>
                    <a:pt x="9030970" y="505459"/>
                  </a:lnTo>
                  <a:lnTo>
                    <a:pt x="9076396" y="501388"/>
                  </a:lnTo>
                  <a:lnTo>
                    <a:pt x="9119153" y="489649"/>
                  </a:lnTo>
                  <a:lnTo>
                    <a:pt x="9158525" y="470956"/>
                  </a:lnTo>
                  <a:lnTo>
                    <a:pt x="9193798" y="446023"/>
                  </a:lnTo>
                  <a:lnTo>
                    <a:pt x="9224259" y="415563"/>
                  </a:lnTo>
                  <a:lnTo>
                    <a:pt x="9249193" y="380290"/>
                  </a:lnTo>
                  <a:lnTo>
                    <a:pt x="9267887" y="340918"/>
                  </a:lnTo>
                  <a:lnTo>
                    <a:pt x="9279627" y="298160"/>
                  </a:lnTo>
                  <a:lnTo>
                    <a:pt x="9283712" y="252729"/>
                  </a:lnTo>
                  <a:lnTo>
                    <a:pt x="9279640" y="207299"/>
                  </a:lnTo>
                  <a:lnTo>
                    <a:pt x="9267900" y="164541"/>
                  </a:lnTo>
                  <a:lnTo>
                    <a:pt x="9249206" y="125169"/>
                  </a:lnTo>
                  <a:lnTo>
                    <a:pt x="9224271" y="89896"/>
                  </a:lnTo>
                  <a:lnTo>
                    <a:pt x="9193810" y="59436"/>
                  </a:lnTo>
                  <a:lnTo>
                    <a:pt x="9158537" y="34503"/>
                  </a:lnTo>
                  <a:lnTo>
                    <a:pt x="9119165" y="15810"/>
                  </a:lnTo>
                  <a:lnTo>
                    <a:pt x="9076409" y="4071"/>
                  </a:lnTo>
                  <a:lnTo>
                    <a:pt x="9030982" y="0"/>
                  </a:lnTo>
                  <a:close/>
                </a:path>
              </a:pathLst>
            </a:custGeom>
            <a:solidFill>
              <a:srgbClr val="77933D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803400" y="1790705"/>
              <a:ext cx="7643495" cy="502920"/>
            </a:xfrm>
            <a:custGeom>
              <a:avLst/>
              <a:gdLst/>
              <a:ahLst/>
              <a:cxnLst/>
              <a:rect l="l" t="t" r="r" b="b"/>
              <a:pathLst>
                <a:path w="7643495" h="502919">
                  <a:moveTo>
                    <a:pt x="7391412" y="0"/>
                  </a:moveTo>
                  <a:lnTo>
                    <a:pt x="251460" y="0"/>
                  </a:lnTo>
                  <a:lnTo>
                    <a:pt x="206260" y="4051"/>
                  </a:lnTo>
                  <a:lnTo>
                    <a:pt x="163718" y="15732"/>
                  </a:lnTo>
                  <a:lnTo>
                    <a:pt x="124544" y="34332"/>
                  </a:lnTo>
                  <a:lnTo>
                    <a:pt x="89448" y="59141"/>
                  </a:lnTo>
                  <a:lnTo>
                    <a:pt x="59141" y="89448"/>
                  </a:lnTo>
                  <a:lnTo>
                    <a:pt x="34332" y="124544"/>
                  </a:lnTo>
                  <a:lnTo>
                    <a:pt x="15732" y="163718"/>
                  </a:lnTo>
                  <a:lnTo>
                    <a:pt x="4051" y="206260"/>
                  </a:lnTo>
                  <a:lnTo>
                    <a:pt x="0" y="251447"/>
                  </a:lnTo>
                  <a:lnTo>
                    <a:pt x="4051" y="296650"/>
                  </a:lnTo>
                  <a:lnTo>
                    <a:pt x="15732" y="339195"/>
                  </a:lnTo>
                  <a:lnTo>
                    <a:pt x="34332" y="378371"/>
                  </a:lnTo>
                  <a:lnTo>
                    <a:pt x="59141" y="413469"/>
                  </a:lnTo>
                  <a:lnTo>
                    <a:pt x="89448" y="443777"/>
                  </a:lnTo>
                  <a:lnTo>
                    <a:pt x="124544" y="468587"/>
                  </a:lnTo>
                  <a:lnTo>
                    <a:pt x="163718" y="487187"/>
                  </a:lnTo>
                  <a:lnTo>
                    <a:pt x="206260" y="498868"/>
                  </a:lnTo>
                  <a:lnTo>
                    <a:pt x="251460" y="502919"/>
                  </a:lnTo>
                  <a:lnTo>
                    <a:pt x="7391400" y="502919"/>
                  </a:lnTo>
                  <a:lnTo>
                    <a:pt x="7436599" y="498868"/>
                  </a:lnTo>
                  <a:lnTo>
                    <a:pt x="7479141" y="487187"/>
                  </a:lnTo>
                  <a:lnTo>
                    <a:pt x="7518315" y="468587"/>
                  </a:lnTo>
                  <a:lnTo>
                    <a:pt x="7553411" y="443778"/>
                  </a:lnTo>
                  <a:lnTo>
                    <a:pt x="7583718" y="413471"/>
                  </a:lnTo>
                  <a:lnTo>
                    <a:pt x="7608527" y="378375"/>
                  </a:lnTo>
                  <a:lnTo>
                    <a:pt x="7627127" y="339201"/>
                  </a:lnTo>
                  <a:lnTo>
                    <a:pt x="7638808" y="296659"/>
                  </a:lnTo>
                  <a:lnTo>
                    <a:pt x="7642872" y="251459"/>
                  </a:lnTo>
                  <a:lnTo>
                    <a:pt x="7638821" y="206260"/>
                  </a:lnTo>
                  <a:lnTo>
                    <a:pt x="7627140" y="163718"/>
                  </a:lnTo>
                  <a:lnTo>
                    <a:pt x="7608540" y="124544"/>
                  </a:lnTo>
                  <a:lnTo>
                    <a:pt x="7583731" y="89448"/>
                  </a:lnTo>
                  <a:lnTo>
                    <a:pt x="7553423" y="59141"/>
                  </a:lnTo>
                  <a:lnTo>
                    <a:pt x="7518328" y="34332"/>
                  </a:lnTo>
                  <a:lnTo>
                    <a:pt x="7479154" y="15732"/>
                  </a:lnTo>
                  <a:lnTo>
                    <a:pt x="7436612" y="4051"/>
                  </a:lnTo>
                  <a:lnTo>
                    <a:pt x="7391412" y="0"/>
                  </a:lnTo>
                  <a:close/>
                </a:path>
              </a:pathLst>
            </a:custGeom>
            <a:solidFill>
              <a:srgbClr val="217E7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526540" y="5120640"/>
              <a:ext cx="1051560" cy="363220"/>
            </a:xfrm>
            <a:custGeom>
              <a:avLst/>
              <a:gdLst/>
              <a:ahLst/>
              <a:cxnLst/>
              <a:rect l="l" t="t" r="r" b="b"/>
              <a:pathLst>
                <a:path w="1051560" h="363220">
                  <a:moveTo>
                    <a:pt x="552564" y="0"/>
                  </a:moveTo>
                  <a:lnTo>
                    <a:pt x="0" y="363220"/>
                  </a:lnTo>
                  <a:lnTo>
                    <a:pt x="1051560" y="253784"/>
                  </a:lnTo>
                  <a:lnTo>
                    <a:pt x="552564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970280" y="1536705"/>
              <a:ext cx="1143000" cy="421640"/>
            </a:xfrm>
            <a:custGeom>
              <a:avLst/>
              <a:gdLst/>
              <a:ahLst/>
              <a:cxnLst/>
              <a:rect l="l" t="t" r="r" b="b"/>
              <a:pathLst>
                <a:path w="1143000" h="421639">
                  <a:moveTo>
                    <a:pt x="564438" y="0"/>
                  </a:moveTo>
                  <a:lnTo>
                    <a:pt x="0" y="164477"/>
                  </a:lnTo>
                  <a:lnTo>
                    <a:pt x="555980" y="421640"/>
                  </a:lnTo>
                  <a:lnTo>
                    <a:pt x="1143000" y="240931"/>
                  </a:lnTo>
                  <a:lnTo>
                    <a:pt x="564438" y="0"/>
                  </a:lnTo>
                  <a:close/>
                </a:path>
              </a:pathLst>
            </a:custGeom>
            <a:solidFill>
              <a:srgbClr val="73DAD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1526540" y="1778000"/>
              <a:ext cx="586740" cy="3705860"/>
            </a:xfrm>
            <a:custGeom>
              <a:avLst/>
              <a:gdLst/>
              <a:ahLst/>
              <a:cxnLst/>
              <a:rect l="l" t="t" r="r" b="b"/>
              <a:pathLst>
                <a:path w="586739" h="3705860">
                  <a:moveTo>
                    <a:pt x="586740" y="0"/>
                  </a:moveTo>
                  <a:lnTo>
                    <a:pt x="0" y="180657"/>
                  </a:lnTo>
                  <a:lnTo>
                    <a:pt x="0" y="3705860"/>
                  </a:lnTo>
                  <a:lnTo>
                    <a:pt x="561352" y="3458032"/>
                  </a:lnTo>
                  <a:lnTo>
                    <a:pt x="586740" y="0"/>
                  </a:lnTo>
                  <a:close/>
                </a:path>
              </a:pathLst>
            </a:custGeom>
            <a:solidFill>
              <a:srgbClr val="217E76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70280" y="1701805"/>
              <a:ext cx="556260" cy="3782060"/>
            </a:xfrm>
            <a:custGeom>
              <a:avLst/>
              <a:gdLst/>
              <a:ahLst/>
              <a:cxnLst/>
              <a:rect l="l" t="t" r="r" b="b"/>
              <a:pathLst>
                <a:path w="556260" h="3782060">
                  <a:moveTo>
                    <a:pt x="0" y="0"/>
                  </a:moveTo>
                  <a:lnTo>
                    <a:pt x="0" y="3504133"/>
                  </a:lnTo>
                  <a:lnTo>
                    <a:pt x="556260" y="3782059"/>
                  </a:lnTo>
                  <a:lnTo>
                    <a:pt x="556260" y="257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A99D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6519" y="5753100"/>
              <a:ext cx="1056640" cy="307340"/>
            </a:xfrm>
            <a:custGeom>
              <a:avLst/>
              <a:gdLst/>
              <a:ahLst/>
              <a:cxnLst/>
              <a:rect l="l" t="t" r="r" b="b"/>
              <a:pathLst>
                <a:path w="1056639" h="307339">
                  <a:moveTo>
                    <a:pt x="552272" y="0"/>
                  </a:moveTo>
                  <a:lnTo>
                    <a:pt x="0" y="307339"/>
                  </a:lnTo>
                  <a:lnTo>
                    <a:pt x="1056640" y="214426"/>
                  </a:lnTo>
                  <a:lnTo>
                    <a:pt x="55227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080260" y="2921002"/>
              <a:ext cx="1148080" cy="350520"/>
            </a:xfrm>
            <a:custGeom>
              <a:avLst/>
              <a:gdLst/>
              <a:ahLst/>
              <a:cxnLst/>
              <a:rect l="l" t="t" r="r" b="b"/>
              <a:pathLst>
                <a:path w="1148080" h="350520">
                  <a:moveTo>
                    <a:pt x="564172" y="0"/>
                  </a:moveTo>
                  <a:lnTo>
                    <a:pt x="0" y="138798"/>
                  </a:lnTo>
                  <a:lnTo>
                    <a:pt x="555701" y="350520"/>
                  </a:lnTo>
                  <a:lnTo>
                    <a:pt x="1148080" y="202311"/>
                  </a:lnTo>
                  <a:lnTo>
                    <a:pt x="564172" y="0"/>
                  </a:lnTo>
                  <a:close/>
                </a:path>
              </a:pathLst>
            </a:custGeom>
            <a:solidFill>
              <a:srgbClr val="C3D59D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636519" y="3124200"/>
              <a:ext cx="591820" cy="2936240"/>
            </a:xfrm>
            <a:custGeom>
              <a:avLst/>
              <a:gdLst/>
              <a:ahLst/>
              <a:cxnLst/>
              <a:rect l="l" t="t" r="r" b="b"/>
              <a:pathLst>
                <a:path w="591819" h="2936240">
                  <a:moveTo>
                    <a:pt x="591819" y="0"/>
                  </a:moveTo>
                  <a:lnTo>
                    <a:pt x="0" y="149174"/>
                  </a:lnTo>
                  <a:lnTo>
                    <a:pt x="0" y="2936240"/>
                  </a:lnTo>
                  <a:lnTo>
                    <a:pt x="560819" y="2725496"/>
                  </a:lnTo>
                  <a:lnTo>
                    <a:pt x="591819" y="0"/>
                  </a:lnTo>
                  <a:close/>
                </a:path>
              </a:pathLst>
            </a:custGeom>
            <a:solidFill>
              <a:srgbClr val="77933D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080260" y="3060702"/>
              <a:ext cx="556260" cy="2999740"/>
            </a:xfrm>
            <a:custGeom>
              <a:avLst/>
              <a:gdLst/>
              <a:ahLst/>
              <a:cxnLst/>
              <a:rect l="l" t="t" r="r" b="b"/>
              <a:pathLst>
                <a:path w="556260" h="2999740">
                  <a:moveTo>
                    <a:pt x="0" y="0"/>
                  </a:moveTo>
                  <a:lnTo>
                    <a:pt x="0" y="2765348"/>
                  </a:lnTo>
                  <a:lnTo>
                    <a:pt x="556259" y="2999740"/>
                  </a:lnTo>
                  <a:lnTo>
                    <a:pt x="556259" y="213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BA5C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751580" y="6611620"/>
              <a:ext cx="1000760" cy="365760"/>
            </a:xfrm>
            <a:custGeom>
              <a:avLst/>
              <a:gdLst/>
              <a:ahLst/>
              <a:cxnLst/>
              <a:rect l="l" t="t" r="r" b="b"/>
              <a:pathLst>
                <a:path w="1000760" h="365759">
                  <a:moveTo>
                    <a:pt x="562025" y="0"/>
                  </a:moveTo>
                  <a:lnTo>
                    <a:pt x="0" y="365759"/>
                  </a:lnTo>
                  <a:lnTo>
                    <a:pt x="1000760" y="269354"/>
                  </a:lnTo>
                  <a:lnTo>
                    <a:pt x="562025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200400" y="4310373"/>
              <a:ext cx="1145540" cy="424180"/>
            </a:xfrm>
            <a:custGeom>
              <a:avLst/>
              <a:gdLst/>
              <a:ahLst/>
              <a:cxnLst/>
              <a:rect l="l" t="t" r="r" b="b"/>
              <a:pathLst>
                <a:path w="1145539" h="424179">
                  <a:moveTo>
                    <a:pt x="561479" y="0"/>
                  </a:moveTo>
                  <a:lnTo>
                    <a:pt x="0" y="162280"/>
                  </a:lnTo>
                  <a:lnTo>
                    <a:pt x="553021" y="424179"/>
                  </a:lnTo>
                  <a:lnTo>
                    <a:pt x="1145539" y="239140"/>
                  </a:lnTo>
                  <a:lnTo>
                    <a:pt x="561479" y="0"/>
                  </a:lnTo>
                  <a:close/>
                </a:path>
              </a:pathLst>
            </a:custGeom>
            <a:solidFill>
              <a:srgbClr val="F7C37C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751580" y="4549140"/>
              <a:ext cx="594360" cy="2443480"/>
            </a:xfrm>
            <a:custGeom>
              <a:avLst/>
              <a:gdLst/>
              <a:ahLst/>
              <a:cxnLst/>
              <a:rect l="l" t="t" r="r" b="b"/>
              <a:pathLst>
                <a:path w="594360" h="2443479">
                  <a:moveTo>
                    <a:pt x="594360" y="0"/>
                  </a:moveTo>
                  <a:lnTo>
                    <a:pt x="0" y="184683"/>
                  </a:lnTo>
                  <a:lnTo>
                    <a:pt x="0" y="2443480"/>
                  </a:lnTo>
                  <a:lnTo>
                    <a:pt x="566051" y="2190610"/>
                  </a:lnTo>
                  <a:lnTo>
                    <a:pt x="594360" y="0"/>
                  </a:lnTo>
                  <a:close/>
                </a:path>
              </a:pathLst>
            </a:custGeom>
            <a:solidFill>
              <a:srgbClr val="C5770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00400" y="4472941"/>
              <a:ext cx="551180" cy="2519680"/>
            </a:xfrm>
            <a:custGeom>
              <a:avLst/>
              <a:gdLst/>
              <a:ahLst/>
              <a:cxnLst/>
              <a:rect l="l" t="t" r="r" b="b"/>
              <a:pathLst>
                <a:path w="551179" h="2519679">
                  <a:moveTo>
                    <a:pt x="0" y="0"/>
                  </a:moveTo>
                  <a:lnTo>
                    <a:pt x="0" y="2238451"/>
                  </a:lnTo>
                  <a:lnTo>
                    <a:pt x="551180" y="2519679"/>
                  </a:lnTo>
                  <a:lnTo>
                    <a:pt x="551180" y="261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B2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43780" y="7241540"/>
              <a:ext cx="896619" cy="355600"/>
            </a:xfrm>
            <a:custGeom>
              <a:avLst/>
              <a:gdLst/>
              <a:ahLst/>
              <a:cxnLst/>
              <a:rect l="l" t="t" r="r" b="b"/>
              <a:pathLst>
                <a:path w="896620" h="355600">
                  <a:moveTo>
                    <a:pt x="551548" y="0"/>
                  </a:moveTo>
                  <a:lnTo>
                    <a:pt x="0" y="355599"/>
                  </a:lnTo>
                  <a:lnTo>
                    <a:pt x="896619" y="61848"/>
                  </a:lnTo>
                  <a:lnTo>
                    <a:pt x="55154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305300" y="5654038"/>
              <a:ext cx="1148080" cy="574040"/>
            </a:xfrm>
            <a:custGeom>
              <a:avLst/>
              <a:gdLst/>
              <a:ahLst/>
              <a:cxnLst/>
              <a:rect l="l" t="t" r="r" b="b"/>
              <a:pathLst>
                <a:path w="1148079" h="574039">
                  <a:moveTo>
                    <a:pt x="564172" y="0"/>
                  </a:moveTo>
                  <a:lnTo>
                    <a:pt x="0" y="219595"/>
                  </a:lnTo>
                  <a:lnTo>
                    <a:pt x="555701" y="574040"/>
                  </a:lnTo>
                  <a:lnTo>
                    <a:pt x="1148079" y="323621"/>
                  </a:lnTo>
                  <a:lnTo>
                    <a:pt x="564172" y="0"/>
                  </a:lnTo>
                  <a:close/>
                </a:path>
              </a:pathLst>
            </a:custGeom>
            <a:solidFill>
              <a:srgbClr val="E28E9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861559" y="5976620"/>
              <a:ext cx="591820" cy="1630680"/>
            </a:xfrm>
            <a:custGeom>
              <a:avLst/>
              <a:gdLst/>
              <a:ahLst/>
              <a:cxnLst/>
              <a:rect l="l" t="t" r="r" b="b"/>
              <a:pathLst>
                <a:path w="591820" h="1630679">
                  <a:moveTo>
                    <a:pt x="591820" y="0"/>
                  </a:moveTo>
                  <a:lnTo>
                    <a:pt x="0" y="249986"/>
                  </a:lnTo>
                  <a:lnTo>
                    <a:pt x="0" y="1630679"/>
                  </a:lnTo>
                  <a:lnTo>
                    <a:pt x="560819" y="1292237"/>
                  </a:lnTo>
                  <a:lnTo>
                    <a:pt x="591820" y="0"/>
                  </a:lnTo>
                  <a:close/>
                </a:path>
              </a:pathLst>
            </a:custGeom>
            <a:solidFill>
              <a:srgbClr val="A6293A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305300" y="5872482"/>
              <a:ext cx="556260" cy="1734820"/>
            </a:xfrm>
            <a:custGeom>
              <a:avLst/>
              <a:gdLst/>
              <a:ahLst/>
              <a:cxnLst/>
              <a:rect l="l" t="t" r="r" b="b"/>
              <a:pathLst>
                <a:path w="556260" h="1734820">
                  <a:moveTo>
                    <a:pt x="0" y="0"/>
                  </a:moveTo>
                  <a:lnTo>
                    <a:pt x="0" y="1357845"/>
                  </a:lnTo>
                  <a:lnTo>
                    <a:pt x="556260" y="1734820"/>
                  </a:lnTo>
                  <a:lnTo>
                    <a:pt x="556260" y="353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435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209539" y="5989320"/>
              <a:ext cx="9047480" cy="502920"/>
            </a:xfrm>
            <a:custGeom>
              <a:avLst/>
              <a:gdLst/>
              <a:ahLst/>
              <a:cxnLst/>
              <a:rect l="l" t="t" r="r" b="b"/>
              <a:pathLst>
                <a:path w="9047480" h="502920">
                  <a:moveTo>
                    <a:pt x="8796020" y="0"/>
                  </a:moveTo>
                  <a:lnTo>
                    <a:pt x="251460" y="0"/>
                  </a:lnTo>
                  <a:lnTo>
                    <a:pt x="206260" y="4051"/>
                  </a:lnTo>
                  <a:lnTo>
                    <a:pt x="163718" y="15732"/>
                  </a:lnTo>
                  <a:lnTo>
                    <a:pt x="124544" y="34332"/>
                  </a:lnTo>
                  <a:lnTo>
                    <a:pt x="89448" y="59141"/>
                  </a:lnTo>
                  <a:lnTo>
                    <a:pt x="59141" y="89448"/>
                  </a:lnTo>
                  <a:lnTo>
                    <a:pt x="34332" y="124544"/>
                  </a:lnTo>
                  <a:lnTo>
                    <a:pt x="15732" y="163718"/>
                  </a:lnTo>
                  <a:lnTo>
                    <a:pt x="4051" y="206260"/>
                  </a:lnTo>
                  <a:lnTo>
                    <a:pt x="0" y="251459"/>
                  </a:lnTo>
                  <a:lnTo>
                    <a:pt x="4051" y="296659"/>
                  </a:lnTo>
                  <a:lnTo>
                    <a:pt x="15732" y="339201"/>
                  </a:lnTo>
                  <a:lnTo>
                    <a:pt x="34332" y="378375"/>
                  </a:lnTo>
                  <a:lnTo>
                    <a:pt x="59141" y="413471"/>
                  </a:lnTo>
                  <a:lnTo>
                    <a:pt x="89448" y="443778"/>
                  </a:lnTo>
                  <a:lnTo>
                    <a:pt x="124544" y="468587"/>
                  </a:lnTo>
                  <a:lnTo>
                    <a:pt x="163718" y="487187"/>
                  </a:lnTo>
                  <a:lnTo>
                    <a:pt x="206260" y="498868"/>
                  </a:lnTo>
                  <a:lnTo>
                    <a:pt x="251460" y="502919"/>
                  </a:lnTo>
                  <a:lnTo>
                    <a:pt x="8796020" y="502919"/>
                  </a:lnTo>
                  <a:lnTo>
                    <a:pt x="8841219" y="498868"/>
                  </a:lnTo>
                  <a:lnTo>
                    <a:pt x="8883761" y="487187"/>
                  </a:lnTo>
                  <a:lnTo>
                    <a:pt x="8922935" y="468587"/>
                  </a:lnTo>
                  <a:lnTo>
                    <a:pt x="8958031" y="443778"/>
                  </a:lnTo>
                  <a:lnTo>
                    <a:pt x="8988338" y="413471"/>
                  </a:lnTo>
                  <a:lnTo>
                    <a:pt x="9013147" y="378375"/>
                  </a:lnTo>
                  <a:lnTo>
                    <a:pt x="9031747" y="339201"/>
                  </a:lnTo>
                  <a:lnTo>
                    <a:pt x="9043428" y="296659"/>
                  </a:lnTo>
                  <a:lnTo>
                    <a:pt x="9047480" y="251459"/>
                  </a:lnTo>
                  <a:lnTo>
                    <a:pt x="9043428" y="206260"/>
                  </a:lnTo>
                  <a:lnTo>
                    <a:pt x="9031747" y="163718"/>
                  </a:lnTo>
                  <a:lnTo>
                    <a:pt x="9013147" y="124544"/>
                  </a:lnTo>
                  <a:lnTo>
                    <a:pt x="8988338" y="89448"/>
                  </a:lnTo>
                  <a:lnTo>
                    <a:pt x="8958031" y="59141"/>
                  </a:lnTo>
                  <a:lnTo>
                    <a:pt x="8922935" y="34332"/>
                  </a:lnTo>
                  <a:lnTo>
                    <a:pt x="8883761" y="15732"/>
                  </a:lnTo>
                  <a:lnTo>
                    <a:pt x="8841219" y="4051"/>
                  </a:lnTo>
                  <a:lnTo>
                    <a:pt x="8796020" y="0"/>
                  </a:lnTo>
                  <a:close/>
                </a:path>
              </a:pathLst>
            </a:custGeom>
            <a:solidFill>
              <a:srgbClr val="A6293A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102100" y="4561845"/>
              <a:ext cx="9375775" cy="505459"/>
            </a:xfrm>
            <a:custGeom>
              <a:avLst/>
              <a:gdLst/>
              <a:ahLst/>
              <a:cxnLst/>
              <a:rect l="l" t="t" r="r" b="b"/>
              <a:pathLst>
                <a:path w="9375775" h="505460">
                  <a:moveTo>
                    <a:pt x="9122422" y="0"/>
                  </a:moveTo>
                  <a:lnTo>
                    <a:pt x="252729" y="0"/>
                  </a:lnTo>
                  <a:lnTo>
                    <a:pt x="207303" y="4071"/>
                  </a:lnTo>
                  <a:lnTo>
                    <a:pt x="164546" y="15810"/>
                  </a:lnTo>
                  <a:lnTo>
                    <a:pt x="125174" y="34503"/>
                  </a:lnTo>
                  <a:lnTo>
                    <a:pt x="89901" y="59436"/>
                  </a:lnTo>
                  <a:lnTo>
                    <a:pt x="59440" y="89896"/>
                  </a:lnTo>
                  <a:lnTo>
                    <a:pt x="34506" y="125169"/>
                  </a:lnTo>
                  <a:lnTo>
                    <a:pt x="15812" y="164541"/>
                  </a:lnTo>
                  <a:lnTo>
                    <a:pt x="4072" y="207299"/>
                  </a:lnTo>
                  <a:lnTo>
                    <a:pt x="0" y="252717"/>
                  </a:lnTo>
                  <a:lnTo>
                    <a:pt x="4072" y="298148"/>
                  </a:lnTo>
                  <a:lnTo>
                    <a:pt x="15812" y="340907"/>
                  </a:lnTo>
                  <a:lnTo>
                    <a:pt x="34506" y="380281"/>
                  </a:lnTo>
                  <a:lnTo>
                    <a:pt x="59440" y="415556"/>
                  </a:lnTo>
                  <a:lnTo>
                    <a:pt x="89901" y="446018"/>
                  </a:lnTo>
                  <a:lnTo>
                    <a:pt x="125174" y="470953"/>
                  </a:lnTo>
                  <a:lnTo>
                    <a:pt x="164546" y="489647"/>
                  </a:lnTo>
                  <a:lnTo>
                    <a:pt x="207303" y="501387"/>
                  </a:lnTo>
                  <a:lnTo>
                    <a:pt x="252729" y="505459"/>
                  </a:lnTo>
                  <a:lnTo>
                    <a:pt x="9122410" y="505459"/>
                  </a:lnTo>
                  <a:lnTo>
                    <a:pt x="9167840" y="501388"/>
                  </a:lnTo>
                  <a:lnTo>
                    <a:pt x="9210598" y="489649"/>
                  </a:lnTo>
                  <a:lnTo>
                    <a:pt x="9249970" y="470956"/>
                  </a:lnTo>
                  <a:lnTo>
                    <a:pt x="9285243" y="446023"/>
                  </a:lnTo>
                  <a:lnTo>
                    <a:pt x="9315703" y="415563"/>
                  </a:lnTo>
                  <a:lnTo>
                    <a:pt x="9340636" y="380290"/>
                  </a:lnTo>
                  <a:lnTo>
                    <a:pt x="9359329" y="340918"/>
                  </a:lnTo>
                  <a:lnTo>
                    <a:pt x="9371068" y="298160"/>
                  </a:lnTo>
                  <a:lnTo>
                    <a:pt x="9375152" y="252729"/>
                  </a:lnTo>
                  <a:lnTo>
                    <a:pt x="9371080" y="207299"/>
                  </a:lnTo>
                  <a:lnTo>
                    <a:pt x="9359340" y="164541"/>
                  </a:lnTo>
                  <a:lnTo>
                    <a:pt x="9340646" y="125169"/>
                  </a:lnTo>
                  <a:lnTo>
                    <a:pt x="9315711" y="89896"/>
                  </a:lnTo>
                  <a:lnTo>
                    <a:pt x="9285250" y="59436"/>
                  </a:lnTo>
                  <a:lnTo>
                    <a:pt x="9249977" y="34503"/>
                  </a:lnTo>
                  <a:lnTo>
                    <a:pt x="9210605" y="15810"/>
                  </a:lnTo>
                  <a:lnTo>
                    <a:pt x="9167849" y="4071"/>
                  </a:lnTo>
                  <a:lnTo>
                    <a:pt x="9122422" y="0"/>
                  </a:lnTo>
                  <a:close/>
                </a:path>
              </a:pathLst>
            </a:custGeom>
            <a:solidFill>
              <a:srgbClr val="C5770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97771" y="1281500"/>
            <a:ext cx="9493091" cy="3914501"/>
          </a:xfrm>
          <a:prstGeom prst="rect">
            <a:avLst/>
          </a:prstGeom>
        </p:spPr>
        <p:txBody>
          <a:bodyPr vert="horz" wrap="square" lIns="0" tIns="107156" rIns="0" bIns="0" rtlCol="0">
            <a:spAutoFit/>
          </a:bodyPr>
          <a:lstStyle/>
          <a:p>
            <a:pPr marL="235744">
              <a:spcBef>
                <a:spcPts val="844"/>
              </a:spcBef>
            </a:pP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r>
              <a:rPr sz="15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Linkage</a:t>
            </a:r>
            <a:r>
              <a:rPr sz="1500" b="1" spc="-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500" dirty="0">
              <a:latin typeface="Arial"/>
              <a:cs typeface="Arial"/>
            </a:endParaRPr>
          </a:p>
          <a:p>
            <a:pPr marL="238125" marR="2654618" indent="-228600">
              <a:lnSpc>
                <a:spcPts val="1620"/>
              </a:lnSpc>
              <a:spcBef>
                <a:spcPts val="975"/>
              </a:spcBef>
              <a:buChar char="•"/>
              <a:tabLst>
                <a:tab pos="237649" algn="l"/>
                <a:tab pos="238125" algn="l"/>
              </a:tabLst>
            </a:pP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Find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 maximum possible distance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between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points belonging to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two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different </a:t>
            </a:r>
            <a:r>
              <a:rPr sz="1500" spc="-40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clusters</a:t>
            </a:r>
            <a:endParaRPr sz="1500" dirty="0">
              <a:latin typeface="Arial MT"/>
              <a:cs typeface="Arial MT"/>
            </a:endParaRPr>
          </a:p>
          <a:p>
            <a:pPr>
              <a:spcBef>
                <a:spcPts val="19"/>
              </a:spcBef>
              <a:buClr>
                <a:srgbClr val="585858"/>
              </a:buClr>
              <a:buFont typeface="Arial MT"/>
              <a:buChar char="•"/>
            </a:pPr>
            <a:endParaRPr sz="1688" dirty="0">
              <a:latin typeface="Arial MT"/>
              <a:cs typeface="Arial MT"/>
            </a:endParaRPr>
          </a:p>
          <a:p>
            <a:pPr marL="1035368"/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Single</a:t>
            </a:r>
            <a:r>
              <a:rPr sz="1500" b="1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Linkage</a:t>
            </a:r>
            <a:r>
              <a:rPr sz="1500" b="1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500" dirty="0">
              <a:latin typeface="Arial"/>
              <a:cs typeface="Arial"/>
            </a:endParaRPr>
          </a:p>
          <a:p>
            <a:pPr marL="1108234" marR="1834515" lvl="1" indent="-228600">
              <a:lnSpc>
                <a:spcPts val="1620"/>
              </a:lnSpc>
              <a:spcBef>
                <a:spcPts val="1384"/>
              </a:spcBef>
              <a:buChar char="•"/>
              <a:tabLst>
                <a:tab pos="1108234" algn="l"/>
                <a:tab pos="1108710" algn="l"/>
              </a:tabLst>
            </a:pP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Find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 minimum possible distance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between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points belonging to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two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different </a:t>
            </a:r>
            <a:r>
              <a:rPr sz="1500" spc="-40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clusters</a:t>
            </a:r>
            <a:endParaRPr sz="1500" dirty="0">
              <a:latin typeface="Arial MT"/>
              <a:cs typeface="Arial MT"/>
            </a:endParaRPr>
          </a:p>
          <a:p>
            <a:pPr lvl="1">
              <a:spcBef>
                <a:spcPts val="30"/>
              </a:spcBef>
              <a:buClr>
                <a:srgbClr val="585858"/>
              </a:buClr>
              <a:buFont typeface="Arial MT"/>
              <a:buChar char="•"/>
            </a:pPr>
            <a:endParaRPr sz="1688" dirty="0">
              <a:latin typeface="Arial MT"/>
              <a:cs typeface="Arial MT"/>
            </a:endParaRPr>
          </a:p>
          <a:p>
            <a:pPr marL="1802606"/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500" b="1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Linkage</a:t>
            </a:r>
            <a:r>
              <a:rPr sz="15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500" dirty="0">
              <a:latin typeface="Arial"/>
              <a:cs typeface="Arial"/>
            </a:endParaRPr>
          </a:p>
          <a:p>
            <a:pPr marL="1928336" marR="3810" lvl="2" indent="-228600">
              <a:lnSpc>
                <a:spcPts val="1620"/>
              </a:lnSpc>
              <a:spcBef>
                <a:spcPts val="1050"/>
              </a:spcBef>
              <a:buChar char="•"/>
              <a:tabLst>
                <a:tab pos="1927860" algn="l"/>
                <a:tab pos="1928813" algn="l"/>
              </a:tabLst>
            </a:pP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Find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all possible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pair-wise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distances </a:t>
            </a:r>
            <a:r>
              <a:rPr sz="1500" spc="4" dirty="0">
                <a:solidFill>
                  <a:srgbClr val="585858"/>
                </a:solidFill>
                <a:latin typeface="Arial MT"/>
                <a:cs typeface="Arial MT"/>
              </a:rPr>
              <a:t>for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points belonging to 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two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different clusters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and then </a:t>
            </a:r>
            <a:r>
              <a:rPr sz="1500" spc="-40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calculate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average</a:t>
            </a:r>
            <a:endParaRPr sz="1500" dirty="0">
              <a:latin typeface="Arial MT"/>
              <a:cs typeface="Arial MT"/>
            </a:endParaRPr>
          </a:p>
          <a:p>
            <a:pPr lvl="2">
              <a:spcBef>
                <a:spcPts val="4"/>
              </a:spcBef>
              <a:buClr>
                <a:srgbClr val="585858"/>
              </a:buClr>
              <a:buFont typeface="Arial MT"/>
              <a:buChar char="•"/>
            </a:pPr>
            <a:endParaRPr sz="2025" dirty="0">
              <a:latin typeface="Arial MT"/>
              <a:cs typeface="Arial MT"/>
            </a:endParaRPr>
          </a:p>
          <a:p>
            <a:pPr marL="2633186"/>
            <a:r>
              <a:rPr sz="1500" b="1" spc="-8" dirty="0">
                <a:solidFill>
                  <a:srgbClr val="FFFFFF"/>
                </a:solidFill>
                <a:latin typeface="Arial"/>
                <a:cs typeface="Arial"/>
              </a:rPr>
              <a:t>Centroid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Linkage</a:t>
            </a:r>
            <a:r>
              <a:rPr sz="15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Clustering</a:t>
            </a:r>
            <a:endParaRPr sz="1500" dirty="0">
              <a:latin typeface="Arial"/>
              <a:cs typeface="Arial"/>
            </a:endParaRPr>
          </a:p>
          <a:p>
            <a:pPr marL="2725578" lvl="3" indent="-387191">
              <a:spcBef>
                <a:spcPts val="1144"/>
              </a:spcBef>
              <a:buChar char="•"/>
              <a:tabLst>
                <a:tab pos="2725578" algn="l"/>
                <a:tab pos="2726055" algn="l"/>
              </a:tabLst>
            </a:pP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Find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centroids</a:t>
            </a:r>
            <a:r>
              <a:rPr sz="15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500" spc="-1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each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cluster</a:t>
            </a:r>
            <a:r>
              <a:rPr sz="1500" spc="-1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calculate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distance</a:t>
            </a:r>
            <a:r>
              <a:rPr sz="15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4" dirty="0">
                <a:solidFill>
                  <a:srgbClr val="585858"/>
                </a:solidFill>
                <a:latin typeface="Arial MT"/>
                <a:cs typeface="Arial MT"/>
              </a:rPr>
              <a:t>between</a:t>
            </a:r>
            <a:r>
              <a:rPr sz="1500" spc="-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them</a:t>
            </a:r>
            <a:endParaRPr sz="1500" dirty="0">
              <a:latin typeface="Arial MT"/>
              <a:cs typeface="Arial M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1C0F7CD-90B4-1909-9E83-E000959DAE2C}"/>
                  </a:ext>
                </a:extLst>
              </p14:cNvPr>
              <p14:cNvContentPartPr/>
              <p14:nvPr/>
            </p14:nvContentPartPr>
            <p14:xfrm>
              <a:off x="3413810" y="3800748"/>
              <a:ext cx="360" cy="4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1C0F7CD-90B4-1909-9E83-E000959DAE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4810" y="3791748"/>
                <a:ext cx="180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03CAB5A-54E7-7123-6B37-CAF1725C4EF8}"/>
                  </a:ext>
                </a:extLst>
              </p14:cNvPr>
              <p14:cNvContentPartPr/>
              <p14:nvPr/>
            </p14:nvContentPartPr>
            <p14:xfrm>
              <a:off x="4209752" y="4807190"/>
              <a:ext cx="562680" cy="32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03CAB5A-54E7-7123-6B37-CAF1725C4E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0752" y="4798190"/>
                <a:ext cx="580320" cy="4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775</Words>
  <Application>Microsoft Office PowerPoint</Application>
  <PresentationFormat>Widescreen</PresentationFormat>
  <Paragraphs>343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MT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Clustering</vt:lpstr>
      <vt:lpstr>Working: Hierarchical Clustering</vt:lpstr>
      <vt:lpstr>Distance Measures</vt:lpstr>
      <vt:lpstr>The Dendrogram</vt:lpstr>
      <vt:lpstr>Hierarchical Clustering: Example</vt:lpstr>
      <vt:lpstr>Hierarchical Clustering: Step 1</vt:lpstr>
      <vt:lpstr>Hierarchical Clustering: Step 2</vt:lpstr>
      <vt:lpstr>Hierarchical Clustering: Step 3</vt:lpstr>
      <vt:lpstr>Hierarchical Clustering: Step 3 (Contd.)</vt:lpstr>
      <vt:lpstr>Hierarchical Clustering: Step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 of Perceptron</vt:lpstr>
      <vt:lpstr>PowerPoint Presentation</vt:lpstr>
      <vt:lpstr>PowerPoint Presentation</vt:lpstr>
      <vt:lpstr>Feedforward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Excelr Solutions</dc:creator>
  <cp:lastModifiedBy>Excelr Solutions</cp:lastModifiedBy>
  <cp:revision>2</cp:revision>
  <dcterms:created xsi:type="dcterms:W3CDTF">2023-07-11T16:00:42Z</dcterms:created>
  <dcterms:modified xsi:type="dcterms:W3CDTF">2023-11-07T13:40:20Z</dcterms:modified>
</cp:coreProperties>
</file>